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464" r:id="rId3"/>
    <p:sldId id="2450" r:id="rId4"/>
    <p:sldId id="2467" r:id="rId5"/>
  </p:sldIdLst>
  <p:sldSz cx="12192000" cy="6858000"/>
  <p:notesSz cx="6858000" cy="9144000"/>
  <p:embeddedFontLst>
    <p:embeddedFont>
      <p:font typeface="Calibri" panose="020F0502020204030204" charset="0"/>
      <p:regular r:id="rId11"/>
      <p:bold r:id="rId12"/>
      <p:italic r:id="rId13"/>
      <p:boldItalic r:id="rId14"/>
    </p:embeddedFont>
    <p:embeddedFont>
      <p:font typeface="Calibri Light" panose="020F030202020403020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962317E-DAFA-49EC-B0B0-F0A681AED036}">
          <p14:sldIdLst>
            <p14:sldId id="2464"/>
            <p14:sldId id="2450"/>
            <p14:sldId id="246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i lin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8E"/>
    <a:srgbClr val="FFFFFF"/>
    <a:srgbClr val="005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6.fntdata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3A7F6-DACF-4D7C-BB53-2BC3C746893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0650B-78D1-4B30-A308-E8FA39A478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1851" y="4702921"/>
            <a:ext cx="10515600" cy="138673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0045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Name &amp; title speaker</a:t>
            </a:r>
            <a:endParaRPr lang="nl-NL" dirty="0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AA028F0-E65A-4487-9923-76365C8E4832}" type="datetimeFigureOut">
              <a:rPr lang="en-US" smtClean="0"/>
            </a:fld>
            <a:endParaRPr lang="en-US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838200" y="455983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 userDrawn="1"/>
        </p:nvCxnSpPr>
        <p:spPr>
          <a:xfrm>
            <a:off x="838200" y="4559830"/>
            <a:ext cx="10515600" cy="0"/>
          </a:xfrm>
          <a:prstGeom prst="line">
            <a:avLst/>
          </a:prstGeom>
          <a:ln>
            <a:solidFill>
              <a:srgbClr val="008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517651" y="209100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1" name="Footer Placeholder 9"/>
          <p:cNvSpPr txBox="1"/>
          <p:nvPr userDrawn="1"/>
        </p:nvSpPr>
        <p:spPr>
          <a:xfrm>
            <a:off x="7329315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0" name="Footer Placeholder 9"/>
          <p:cNvSpPr txBox="1"/>
          <p:nvPr userDrawn="1"/>
        </p:nvSpPr>
        <p:spPr>
          <a:xfrm>
            <a:off x="7532515" y="65087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A picture containing clipart&#10;&#10;Description automatically generated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" y="6356352"/>
            <a:ext cx="1537952" cy="473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400">
                <a:solidFill>
                  <a:srgbClr val="FFFFFF"/>
                </a:solidFill>
              </a:rPr>
              <a:t>与成熟市场比较</a:t>
            </a:r>
            <a:endParaRPr lang="zh-CN" altLang="en-US" sz="540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468326"/>
            <a:ext cx="5455917" cy="3914621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20" y="2468325"/>
            <a:ext cx="5271904" cy="378611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55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全球市场发展动力</a:t>
            </a:r>
            <a:endParaRPr lang="zh-CN" alt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内容占位符 13" descr="图片包含 屏幕截图&#10;&#10;描述已自动生成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80993"/>
            <a:ext cx="7188199" cy="4492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内容占位符 5" descr="图片包含 水, 天空&#10;&#10;描述已自动生成"/>
          <p:cNvPicPr>
            <a:picLocks noGrp="1" noChangeAspect="1"/>
          </p:cNvPicPr>
          <p:nvPr>
            <p:ph sz="half" idx="1"/>
          </p:nvPr>
        </p:nvPicPr>
        <p:blipFill rotWithShape="1">
          <a:blip r:embed="rId1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zh-CN" altLang="en-US" sz="4000">
                <a:solidFill>
                  <a:srgbClr val="FFFFFF"/>
                </a:solidFill>
              </a:rPr>
              <a:t>对中国商业保理发展的建议</a:t>
            </a:r>
            <a:endParaRPr lang="zh-CN" altLang="en-US" sz="40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>
                <a:solidFill>
                  <a:srgbClr val="FFFFFF"/>
                </a:solidFill>
              </a:rPr>
              <a:t>专注于“小”</a:t>
            </a:r>
            <a:endParaRPr lang="en-US" altLang="zh-CN" sz="2000">
              <a:solidFill>
                <a:srgbClr val="FFFFFF"/>
              </a:solidFill>
            </a:endParaRPr>
          </a:p>
          <a:p>
            <a:r>
              <a:rPr lang="zh-CN" altLang="en-US" sz="2000">
                <a:solidFill>
                  <a:srgbClr val="FFFFFF"/>
                </a:solidFill>
              </a:rPr>
              <a:t>专注于“全”</a:t>
            </a:r>
            <a:endParaRPr lang="en-US" altLang="zh-CN" sz="2000">
              <a:solidFill>
                <a:srgbClr val="FFFFFF"/>
              </a:solidFill>
            </a:endParaRPr>
          </a:p>
          <a:p>
            <a:r>
              <a:rPr lang="zh-CN" altLang="en-US" sz="2000">
                <a:solidFill>
                  <a:srgbClr val="FFFFFF"/>
                </a:solidFill>
              </a:rPr>
              <a:t>专注于“理”</a:t>
            </a:r>
            <a:endParaRPr lang="en-US" altLang="zh-CN" sz="2000">
              <a:solidFill>
                <a:srgbClr val="FFFFFF"/>
              </a:solidFill>
            </a:endParaRPr>
          </a:p>
          <a:p>
            <a:r>
              <a:rPr lang="zh-CN" altLang="en-US" sz="2000">
                <a:solidFill>
                  <a:srgbClr val="FFFFFF"/>
                </a:solidFill>
              </a:rPr>
              <a:t>专注于“本”</a:t>
            </a:r>
            <a:endParaRPr lang="en-US" altLang="zh-CN" sz="2000">
              <a:solidFill>
                <a:srgbClr val="FFFFFF"/>
              </a:solidFill>
            </a:endParaRPr>
          </a:p>
          <a:p>
            <a:endParaRPr lang="en-US" altLang="zh-CN" sz="20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2_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WPS 演示</Application>
  <PresentationFormat>宽屏</PresentationFormat>
  <Paragraphs>12</Paragraphs>
  <Slides>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Helvetica</vt:lpstr>
      <vt:lpstr>Calibri</vt:lpstr>
      <vt:lpstr>等线</vt:lpstr>
      <vt:lpstr>微软雅黑</vt:lpstr>
      <vt:lpstr>Arial Unicode MS</vt:lpstr>
      <vt:lpstr>Calibri Light</vt:lpstr>
      <vt:lpstr>等线 Light</vt:lpstr>
      <vt:lpstr>2_Office Theme</vt:lpstr>
      <vt:lpstr>与成熟市场比较</vt:lpstr>
      <vt:lpstr>全球市场发展动力</vt:lpstr>
      <vt:lpstr>对中国商业保理发展的建议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hui lin</dc:creator>
  <cp:lastModifiedBy>凌*青寒</cp:lastModifiedBy>
  <cp:revision>7</cp:revision>
  <dcterms:created xsi:type="dcterms:W3CDTF">2019-04-15T04:28:00Z</dcterms:created>
  <dcterms:modified xsi:type="dcterms:W3CDTF">2019-05-24T07:41:01Z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