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Masters/slideMaster3.xml" ContentType="application/vnd.openxmlformats-officedocument.presentationml.slideMaster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  <p:sldMasterId id="2147483649" r:id="rId2"/>
    <p:sldMasterId id="2147483650" r:id="rId3"/>
  </p:sldMasterIdLst>
  <p:notesMasterIdLst>
    <p:notesMasterId r:id="rId4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type="screen4x3" cy="5715000" cx="9144000"/>
  <p:notesSz cx="6858000" cy="9144000"/>
  <p:defaultTextStyle>
    <a:defPPr>
      <a:defRPr lang="zh-CN"/>
    </a:defPPr>
    <a:lvl1pPr algn="l" defTabSz="914400" eaLnBrk="1" fontAlgn="base" hangingPunct="1" indent="0" latinLnBrk="0" lvl="0" marL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baseline="0" kern="1200">
        <a:solidFill>
          <a:schemeClr val="tx1"/>
        </a:solidFill>
        <a:ea typeface="宋体" panose="02010600030101010101" pitchFamily="2" charset="-122"/>
        <a:cs typeface="+mn-cs"/>
      </a:defRPr>
    </a:lvl1pPr>
    <a:lvl2pPr algn="l" defTabSz="914400" eaLnBrk="1" fontAlgn="base" hangingPunct="1" indent="0" latinLnBrk="0" lvl="1" marL="45720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baseline="0" sz="1800" kern="1200">
        <a:solidFill>
          <a:schemeClr val="tx1"/>
        </a:solidFill>
        <a:ea typeface="宋体" panose="02010600030101010101" pitchFamily="2" charset="-122"/>
        <a:cs typeface="+mn-cs"/>
      </a:defRPr>
    </a:lvl2pPr>
    <a:lvl3pPr algn="l" defTabSz="914400" eaLnBrk="1" fontAlgn="base" hangingPunct="1" indent="0" latinLnBrk="0" lvl="2" marL="91440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baseline="0" sz="1800" kern="1200">
        <a:solidFill>
          <a:schemeClr val="tx1"/>
        </a:solidFill>
        <a:ea typeface="宋体" panose="02010600030101010101" pitchFamily="2" charset="-122"/>
        <a:cs typeface="+mn-cs"/>
      </a:defRPr>
    </a:lvl3pPr>
    <a:lvl4pPr algn="l" defTabSz="914400" eaLnBrk="1" fontAlgn="base" hangingPunct="1" indent="0" latinLnBrk="0" lvl="3" marL="137160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baseline="0" sz="1800" kern="1200">
        <a:solidFill>
          <a:schemeClr val="tx1"/>
        </a:solidFill>
        <a:ea typeface="宋体" panose="02010600030101010101" pitchFamily="2" charset="-122"/>
        <a:cs typeface="+mn-cs"/>
      </a:defRPr>
    </a:lvl4pPr>
    <a:lvl5pPr algn="l" defTabSz="914400" eaLnBrk="1" fontAlgn="base" hangingPunct="1" indent="0" latinLnBrk="0" lvl="4" marL="182880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baseline="0" sz="1800" kern="1200">
        <a:solidFill>
          <a:schemeClr val="tx1"/>
        </a:solidFill>
        <a:ea typeface="宋体" panose="02010600030101010101" pitchFamily="2" charset="-122"/>
        <a:cs typeface="+mn-cs"/>
      </a:defRPr>
    </a:lvl5pPr>
    <a:lvl6pPr algn="l" defTabSz="914400" eaLnBrk="1" fontAlgn="base" hangingPunct="1" indent="0" latinLnBrk="0" lvl="5" marL="228600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baseline="0" sz="1800" kern="1200">
        <a:solidFill>
          <a:schemeClr val="tx1"/>
        </a:solidFill>
        <a:ea typeface="宋体" panose="02010600030101010101" pitchFamily="2" charset="-122"/>
        <a:cs typeface="+mn-cs"/>
      </a:defRPr>
    </a:lvl6pPr>
    <a:lvl7pPr algn="l" defTabSz="914400" eaLnBrk="1" fontAlgn="base" hangingPunct="1" indent="0" latinLnBrk="0" lvl="6" marL="274320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baseline="0" sz="1800" kern="1200">
        <a:solidFill>
          <a:schemeClr val="tx1"/>
        </a:solidFill>
        <a:ea typeface="宋体" panose="02010600030101010101" pitchFamily="2" charset="-122"/>
        <a:cs typeface="+mn-cs"/>
      </a:defRPr>
    </a:lvl7pPr>
    <a:lvl8pPr algn="l" defTabSz="914400" eaLnBrk="1" fontAlgn="base" hangingPunct="1" indent="0" latinLnBrk="0" lvl="7" marL="320040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baseline="0" sz="1800" kern="1200">
        <a:solidFill>
          <a:schemeClr val="tx1"/>
        </a:solidFill>
        <a:ea typeface="宋体" panose="02010600030101010101" pitchFamily="2" charset="-122"/>
        <a:cs typeface="+mn-cs"/>
      </a:defRPr>
    </a:lvl8pPr>
    <a:lvl9pPr algn="l" defTabSz="914400" eaLnBrk="1" fontAlgn="base" hangingPunct="1" indent="0" latinLnBrk="0" lvl="8" marL="365760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defRPr baseline="0" sz="1800" kern="1200">
        <a:solidFill>
          <a:schemeClr val="tx1"/>
        </a:solidFill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srgbClr val="FF0000"/>
    </p:penClr>
  </p:showPr>
  <p:clrMru>
    <a:srgbClr val="00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800"/>
        <p:guide pos="2880"/>
      </p:guideLst>
    </p:cSldViewPr>
  </p:slideViewPr>
  <p:gridSpacing cx="70" cy="7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tableStyles" Target="tableStyle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90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D2A48B96-639E-45A3-A0BA-2464DFDB1FAA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904" name="幻灯片图像占位符 3"/>
          <p:cNvSpPr>
            <a:spLocks noChangeAspect="1" noRot="1" noGrp="1"/>
          </p:cNvSpPr>
          <p:nvPr>
            <p:ph type="sldImg" idx="2"/>
          </p:nvPr>
        </p:nvSpPr>
        <p:spPr>
          <a:xfrm>
            <a:off x="960120" y="1143000"/>
            <a:ext cx="4937760" cy="30861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altLang="en-US" lang="zh-CN"/>
          </a:p>
        </p:txBody>
      </p:sp>
      <p:sp>
        <p:nvSpPr>
          <p:cNvPr id="104890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bIns="45720" lIns="91440" rIns="91440" rtlCol="0" tIns="45720" vert="horz"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90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altLang="en-US" lang="zh-CN"/>
          </a:p>
        </p:txBody>
      </p:sp>
      <p:sp>
        <p:nvSpPr>
          <p:cNvPr id="104890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A6837353-30EB-4A48-80EB-173D804AEFBD}" type="slidenum">
              <a:rPr altLang="en-US" lang="zh-CN" smtClean="0"/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标题幻灯片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/>
          </p:nvPr>
        </p:nvSpPr>
        <p:spPr>
          <a:xfrm>
            <a:off x="1143000" y="935303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582" name="副标题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algn="ctr" indent="0" marL="0">
              <a:buNone/>
              <a:defRPr sz="1800"/>
            </a:lvl1pPr>
            <a:lvl2pPr algn="ctr" indent="0" marL="342900">
              <a:buNone/>
              <a:defRPr sz="1500"/>
            </a:lvl2pPr>
            <a:lvl3pPr algn="ctr" indent="0" marL="685800">
              <a:buNone/>
              <a:defRPr sz="1350"/>
            </a:lvl3pPr>
            <a:lvl4pPr algn="ctr" indent="0" marL="1028700">
              <a:buNone/>
              <a:defRPr sz="1200"/>
            </a:lvl4pPr>
            <a:lvl5pPr algn="ctr" indent="0" marL="1371600">
              <a:buNone/>
              <a:defRPr sz="1200"/>
            </a:lvl5pPr>
            <a:lvl6pPr algn="ctr" indent="0" marL="1714500">
              <a:buNone/>
              <a:defRPr sz="1200"/>
            </a:lvl6pPr>
            <a:lvl7pPr algn="ctr" indent="0" marL="2057400">
              <a:buNone/>
              <a:defRPr sz="1200"/>
            </a:lvl7pPr>
            <a:lvl8pPr algn="ctr" indent="0" marL="2400300">
              <a:buNone/>
              <a:defRPr sz="1200"/>
            </a:lvl8pPr>
            <a:lvl9pPr algn="ctr" indent="0" marL="2743200">
              <a:buNone/>
              <a:defRPr sz="1200"/>
            </a:lvl9pPr>
          </a:lstStyle>
          <a:p>
            <a:r>
              <a:rPr altLang="en-US" lang="zh-CN" smtClean="0"/>
              <a:t>单击此处编辑母版副标题样式</a:t>
            </a:r>
            <a:endParaRPr altLang="en-US" lang="zh-CN"/>
          </a:p>
        </p:txBody>
      </p:sp>
      <p:sp>
        <p:nvSpPr>
          <p:cNvPr id="104858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58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58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标题和竖排文字">
    <p:spTree>
      <p:nvGrpSpPr>
        <p:cNvPr id="1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6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07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0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0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1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竖版">
    <p:spTree>
      <p:nvGrpSpPr>
        <p:cNvPr id="1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0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4876800"/>
          </a:xfrm>
        </p:spPr>
        <p:txBody>
          <a:bodyPr vert="eaVert"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91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52930" cy="4876800"/>
          </a:xfrm>
        </p:spPr>
        <p:txBody>
          <a:bodyPr vert="eaVert"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9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79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79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标题幻灯片">
    <p:spTree>
      <p:nvGrpSpPr>
        <p:cNvPr id="1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标题 1"/>
          <p:cNvSpPr>
            <a:spLocks noGrp="1"/>
          </p:cNvSpPr>
          <p:nvPr>
            <p:ph type="ctrTitle"/>
          </p:nvPr>
        </p:nvSpPr>
        <p:spPr>
          <a:xfrm>
            <a:off x="1143000" y="935303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27" name="副标题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algn="ctr" indent="0" marL="0">
              <a:buNone/>
              <a:defRPr sz="1800"/>
            </a:lvl1pPr>
            <a:lvl2pPr algn="ctr" indent="0" marL="342900">
              <a:buNone/>
              <a:defRPr sz="1500"/>
            </a:lvl2pPr>
            <a:lvl3pPr algn="ctr" indent="0" marL="685800">
              <a:buNone/>
              <a:defRPr sz="1350"/>
            </a:lvl3pPr>
            <a:lvl4pPr algn="ctr" indent="0" marL="1028700">
              <a:buNone/>
              <a:defRPr sz="1200"/>
            </a:lvl4pPr>
            <a:lvl5pPr algn="ctr" indent="0" marL="1371600">
              <a:buNone/>
              <a:defRPr sz="1200"/>
            </a:lvl5pPr>
            <a:lvl6pPr algn="ctr" indent="0" marL="1714500">
              <a:buNone/>
              <a:defRPr sz="1200"/>
            </a:lvl6pPr>
            <a:lvl7pPr algn="ctr" indent="0" marL="2057400">
              <a:buNone/>
              <a:defRPr sz="1200"/>
            </a:lvl7pPr>
            <a:lvl8pPr algn="ctr" indent="0" marL="2400300">
              <a:buNone/>
              <a:defRPr sz="1200"/>
            </a:lvl8pPr>
            <a:lvl9pPr algn="ctr" indent="0" marL="2743200">
              <a:buNone/>
              <a:defRPr sz="1200"/>
            </a:lvl9pPr>
          </a:lstStyle>
          <a:p>
            <a:r>
              <a:rPr altLang="en-US" lang="zh-CN" smtClean="0"/>
              <a:t>单击此处编辑母版副标题样式</a:t>
            </a:r>
            <a:endParaRPr altLang="en-US" lang="zh-CN"/>
          </a:p>
        </p:txBody>
      </p:sp>
      <p:sp>
        <p:nvSpPr>
          <p:cNvPr id="104872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2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3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标题和内容">
    <p:spTree>
      <p:nvGrpSpPr>
        <p:cNvPr id="1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6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37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3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3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4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节标题">
    <p:spTree>
      <p:nvGrpSpPr>
        <p:cNvPr id="1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3" name="标题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64" name="文本占位符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indent="0" mar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indent="0" marL="34290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indent="0" marL="68580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indent="0" marL="10287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indent="0" marL="13716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indent="0" marL="17145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indent="0" marL="20574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indent="0" marL="24003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indent="0" marL="27432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76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6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6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两栏内容">
    <p:spTree>
      <p:nvGrpSpPr>
        <p:cNvPr id="1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7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58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2504" cy="3771900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59" name="内容占位符 3"/>
          <p:cNvSpPr>
            <a:spLocks noGrp="1"/>
          </p:cNvSpPr>
          <p:nvPr>
            <p:ph sz="half" idx="2"/>
          </p:nvPr>
        </p:nvSpPr>
        <p:spPr>
          <a:xfrm>
            <a:off x="4654296" y="1333500"/>
            <a:ext cx="4032504" cy="3771900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60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61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62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比较">
    <p:spTree>
      <p:nvGrpSpPr>
        <p:cNvPr id="1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8" name="标题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79" name="文本占位符 2"/>
          <p:cNvSpPr>
            <a:spLocks noGrp="1"/>
          </p:cNvSpPr>
          <p:nvPr>
            <p:ph type="body" idx="1"/>
          </p:nvPr>
        </p:nvSpPr>
        <p:spPr>
          <a:xfrm>
            <a:off x="890081" y="1482032"/>
            <a:ext cx="3655181" cy="686593"/>
          </a:xfrm>
        </p:spPr>
        <p:txBody>
          <a:bodyPr anchor="ctr" anchorCtr="0"/>
          <a:lstStyle>
            <a:lvl1pPr indent="0" marL="0">
              <a:buNone/>
              <a:defRPr sz="2100"/>
            </a:lvl1pPr>
            <a:lvl2pPr indent="0" marL="342900">
              <a:buNone/>
              <a:defRPr sz="1800"/>
            </a:lvl2pPr>
            <a:lvl3pPr indent="0" marL="685800">
              <a:buNone/>
              <a:defRPr sz="1500"/>
            </a:lvl3pPr>
            <a:lvl4pPr indent="0" marL="1028700">
              <a:buNone/>
              <a:defRPr sz="1350"/>
            </a:lvl4pPr>
            <a:lvl5pPr indent="0" marL="1371600">
              <a:buNone/>
              <a:defRPr sz="1350"/>
            </a:lvl5pPr>
            <a:lvl6pPr indent="0" marL="1714500">
              <a:buNone/>
              <a:defRPr sz="1350"/>
            </a:lvl6pPr>
            <a:lvl7pPr indent="0" marL="2057400">
              <a:buNone/>
              <a:defRPr sz="1350"/>
            </a:lvl7pPr>
            <a:lvl8pPr indent="0" marL="2400300">
              <a:buNone/>
              <a:defRPr sz="1350"/>
            </a:lvl8pPr>
            <a:lvl9pPr indent="0" marL="2743200">
              <a:buNone/>
              <a:defRPr sz="13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780" name="内容占位符 3"/>
          <p:cNvSpPr>
            <a:spLocks noGrp="1"/>
          </p:cNvSpPr>
          <p:nvPr>
            <p:ph sz="half" idx="2"/>
          </p:nvPr>
        </p:nvSpPr>
        <p:spPr>
          <a:xfrm>
            <a:off x="890081" y="2221149"/>
            <a:ext cx="3655181" cy="2936903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81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482032"/>
            <a:ext cx="3673182" cy="686593"/>
          </a:xfrm>
        </p:spPr>
        <p:txBody>
          <a:bodyPr anchor="ctr" anchorCtr="0"/>
          <a:lstStyle>
            <a:lvl1pPr indent="0" marL="0">
              <a:buNone/>
              <a:defRPr sz="2100"/>
            </a:lvl1pPr>
            <a:lvl2pPr indent="0" marL="342900">
              <a:buNone/>
              <a:defRPr sz="1800"/>
            </a:lvl2pPr>
            <a:lvl3pPr indent="0" marL="685800">
              <a:buNone/>
              <a:defRPr sz="1500"/>
            </a:lvl3pPr>
            <a:lvl4pPr indent="0" marL="1028700">
              <a:buNone/>
              <a:defRPr sz="1350"/>
            </a:lvl4pPr>
            <a:lvl5pPr indent="0" marL="1371600">
              <a:buNone/>
              <a:defRPr sz="1350"/>
            </a:lvl5pPr>
            <a:lvl6pPr indent="0" marL="1714500">
              <a:buNone/>
              <a:defRPr sz="1350"/>
            </a:lvl6pPr>
            <a:lvl7pPr indent="0" marL="2057400">
              <a:buNone/>
              <a:defRPr sz="1350"/>
            </a:lvl7pPr>
            <a:lvl8pPr indent="0" marL="2400300">
              <a:buNone/>
              <a:defRPr sz="1350"/>
            </a:lvl8pPr>
            <a:lvl9pPr indent="0" marL="2743200">
              <a:buNone/>
              <a:defRPr sz="13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782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221149"/>
            <a:ext cx="3673182" cy="2936903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83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84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85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仅标题">
    <p:spTree>
      <p:nvGrpSpPr>
        <p:cNvPr id="1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4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75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76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77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空白">
    <p:spTree>
      <p:nvGrpSpPr>
        <p:cNvPr id="1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3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3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内容与标题">
    <p:spTree>
      <p:nvGrpSpPr>
        <p:cNvPr id="1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8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69" name="内容占位符 2"/>
          <p:cNvSpPr>
            <a:spLocks noGrp="1"/>
          </p:cNvSpPr>
          <p:nvPr>
            <p:ph idx="1"/>
          </p:nvPr>
        </p:nvSpPr>
        <p:spPr>
          <a:xfrm>
            <a:off x="3887391" y="822854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70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indent="0" marL="0">
              <a:buNone/>
              <a:defRPr sz="1200"/>
            </a:lvl1pPr>
            <a:lvl2pPr indent="0" marL="342900">
              <a:buNone/>
              <a:defRPr sz="1050"/>
            </a:lvl2pPr>
            <a:lvl3pPr indent="0" marL="685800">
              <a:buNone/>
              <a:defRPr sz="900"/>
            </a:lvl3pPr>
            <a:lvl4pPr indent="0" marL="1028700">
              <a:buNone/>
              <a:defRPr sz="750"/>
            </a:lvl4pPr>
            <a:lvl5pPr indent="0" marL="1371600">
              <a:buNone/>
              <a:defRPr sz="750"/>
            </a:lvl5pPr>
            <a:lvl6pPr indent="0" marL="1714500">
              <a:buNone/>
              <a:defRPr sz="750"/>
            </a:lvl6pPr>
            <a:lvl7pPr indent="0" marL="2057400">
              <a:buNone/>
              <a:defRPr sz="750"/>
            </a:lvl7pPr>
            <a:lvl8pPr indent="0" marL="2400300">
              <a:buNone/>
              <a:defRPr sz="750"/>
            </a:lvl8pPr>
            <a:lvl9pPr indent="0" marL="2743200">
              <a:buNone/>
              <a:defRPr sz="7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771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72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73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标题和内容">
    <p:spTree>
      <p:nvGrpSpPr>
        <p:cNvPr id="1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5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96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9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79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79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图片与标题">
    <p:spTree>
      <p:nvGrpSpPr>
        <p:cNvPr id="1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3124012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42" name="图片占位符 2"/>
          <p:cNvSpPr>
            <a:spLocks noGrp="1"/>
          </p:cNvSpPr>
          <p:nvPr>
            <p:ph type="pic" idx="1"/>
          </p:nvPr>
        </p:nvSpPr>
        <p:spPr>
          <a:xfrm>
            <a:off x="3887391" y="381001"/>
            <a:ext cx="4629150" cy="4503208"/>
          </a:xfrm>
        </p:spPr>
        <p:txBody>
          <a:bodyPr/>
          <a:lstStyle>
            <a:lvl1pPr indent="0" marL="0">
              <a:buNone/>
              <a:defRPr sz="2400"/>
            </a:lvl1pPr>
            <a:lvl2pPr indent="0" marL="342900">
              <a:buNone/>
              <a:defRPr sz="2100"/>
            </a:lvl2pPr>
            <a:lvl3pPr indent="0" marL="685800">
              <a:buNone/>
              <a:defRPr sz="1800"/>
            </a:lvl3pPr>
            <a:lvl4pPr indent="0" marL="1028700">
              <a:buNone/>
              <a:defRPr sz="1500"/>
            </a:lvl4pPr>
            <a:lvl5pPr indent="0" marL="1371600">
              <a:buNone/>
              <a:defRPr sz="1500"/>
            </a:lvl5pPr>
            <a:lvl6pPr indent="0" marL="1714500">
              <a:buNone/>
              <a:defRPr sz="1500"/>
            </a:lvl6pPr>
            <a:lvl7pPr indent="0" marL="2057400">
              <a:buNone/>
              <a:defRPr sz="1500"/>
            </a:lvl7pPr>
            <a:lvl8pPr indent="0" marL="2400300">
              <a:buNone/>
              <a:defRPr sz="1500"/>
            </a:lvl8pPr>
            <a:lvl9pPr indent="0" marL="2743200">
              <a:buNone/>
              <a:defRPr sz="1500"/>
            </a:lvl9pPr>
          </a:lstStyle>
          <a:p>
            <a:endParaRPr altLang="en-US" lang="zh-CN"/>
          </a:p>
        </p:txBody>
      </p:sp>
      <p:sp>
        <p:nvSpPr>
          <p:cNvPr id="1048743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3124012" cy="3176323"/>
          </a:xfrm>
        </p:spPr>
        <p:txBody>
          <a:bodyPr/>
          <a:lstStyle>
            <a:lvl1pPr indent="0" marL="0">
              <a:buNone/>
              <a:defRPr sz="1500"/>
            </a:lvl1pPr>
            <a:lvl2pPr indent="0" marL="342900">
              <a:buNone/>
              <a:defRPr sz="1350"/>
            </a:lvl2pPr>
            <a:lvl3pPr indent="0" marL="685800">
              <a:buNone/>
              <a:defRPr sz="1200"/>
            </a:lvl3pPr>
            <a:lvl4pPr indent="0" marL="1028700">
              <a:buNone/>
              <a:defRPr sz="1050"/>
            </a:lvl4pPr>
            <a:lvl5pPr indent="0" marL="1371600">
              <a:buNone/>
              <a:defRPr sz="1050"/>
            </a:lvl5pPr>
            <a:lvl6pPr indent="0" marL="1714500">
              <a:buNone/>
              <a:defRPr sz="1050"/>
            </a:lvl6pPr>
            <a:lvl7pPr indent="0" marL="2057400">
              <a:buNone/>
              <a:defRPr sz="1050"/>
            </a:lvl7pPr>
            <a:lvl8pPr indent="0" marL="2400300">
              <a:buNone/>
              <a:defRPr sz="1050"/>
            </a:lvl8pPr>
            <a:lvl9pPr indent="0" marL="2743200">
              <a:buNone/>
              <a:defRPr sz="10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74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4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4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标题和竖排文字">
    <p:spTree>
      <p:nvGrpSpPr>
        <p:cNvPr id="1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48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4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5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5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竖版">
    <p:spTree>
      <p:nvGrpSpPr>
        <p:cNvPr id="1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4876800"/>
          </a:xfrm>
        </p:spPr>
        <p:txBody>
          <a:bodyPr vert="eaVert"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5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52930" cy="4876800"/>
          </a:xfrm>
        </p:spPr>
        <p:txBody>
          <a:bodyPr vert="eaVert"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75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5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altLang="en-US" lang="zh-CN"/>
          </a:p>
        </p:txBody>
      </p:sp>
      <p:sp>
        <p:nvSpPr>
          <p:cNvPr id="104875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Ovr>
    <a:masterClrMapping/>
  </p:clrMapOvr>
  <p:hf dt="0" ftr="0" hdr="0" sldNum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标题幻灯片">
    <p:spTree>
      <p:nvGrpSpPr>
        <p:cNvPr id="1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5" name="标题 1"/>
          <p:cNvSpPr>
            <a:spLocks noGrp="1"/>
          </p:cNvSpPr>
          <p:nvPr>
            <p:ph type="ctrTitle"/>
          </p:nvPr>
        </p:nvSpPr>
        <p:spPr>
          <a:xfrm>
            <a:off x="1143000" y="935303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66" name="副标题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algn="ctr" indent="0" marL="0">
              <a:buNone/>
              <a:defRPr sz="1800"/>
            </a:lvl1pPr>
            <a:lvl2pPr algn="ctr" indent="0" marL="342900">
              <a:buNone/>
              <a:defRPr sz="1500"/>
            </a:lvl2pPr>
            <a:lvl3pPr algn="ctr" indent="0" marL="685800">
              <a:buNone/>
              <a:defRPr sz="1350"/>
            </a:lvl3pPr>
            <a:lvl4pPr algn="ctr" indent="0" marL="1028700">
              <a:buNone/>
              <a:defRPr sz="1200"/>
            </a:lvl4pPr>
            <a:lvl5pPr algn="ctr" indent="0" marL="1371600">
              <a:buNone/>
              <a:defRPr sz="1200"/>
            </a:lvl5pPr>
            <a:lvl6pPr algn="ctr" indent="0" marL="1714500">
              <a:buNone/>
              <a:defRPr sz="1200"/>
            </a:lvl6pPr>
            <a:lvl7pPr algn="ctr" indent="0" marL="2057400">
              <a:buNone/>
              <a:defRPr sz="1200"/>
            </a:lvl7pPr>
            <a:lvl8pPr algn="ctr" indent="0" marL="2400300">
              <a:buNone/>
              <a:defRPr sz="1200"/>
            </a:lvl8pPr>
            <a:lvl9pPr algn="ctr" indent="0" marL="2743200">
              <a:buNone/>
              <a:defRPr sz="1200"/>
            </a:lvl9pPr>
          </a:lstStyle>
          <a:p>
            <a:r>
              <a:rPr altLang="en-US" lang="zh-CN" smtClean="0"/>
              <a:t>单击此处编辑母版副标题样式</a:t>
            </a:r>
            <a:endParaRPr altLang="en-US" lang="zh-CN"/>
          </a:p>
        </p:txBody>
      </p:sp>
      <p:sp>
        <p:nvSpPr>
          <p:cNvPr id="104886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6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6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标题和内容">
    <p:spTree>
      <p:nvGrpSpPr>
        <p:cNvPr id="1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0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51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5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5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5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节标题">
    <p:spTree>
      <p:nvGrpSpPr>
        <p:cNvPr id="1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5" name="标题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56" name="文本占位符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indent="0" mar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indent="0" marL="34290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indent="0" marL="68580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indent="0" marL="10287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indent="0" marL="13716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indent="0" marL="17145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indent="0" marL="20574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indent="0" marL="24003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indent="0" marL="27432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5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5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5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两栏内容">
    <p:spTree>
      <p:nvGrpSpPr>
        <p:cNvPr id="1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3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84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2504" cy="3771900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85" name="内容占位符 3"/>
          <p:cNvSpPr>
            <a:spLocks noGrp="1"/>
          </p:cNvSpPr>
          <p:nvPr>
            <p:ph sz="half" idx="2"/>
          </p:nvPr>
        </p:nvSpPr>
        <p:spPr>
          <a:xfrm>
            <a:off x="4654296" y="1333500"/>
            <a:ext cx="4032504" cy="3771900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8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8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8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比较">
    <p:spTree>
      <p:nvGrpSpPr>
        <p:cNvPr id="1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0" name="标题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71" name="文本占位符 2"/>
          <p:cNvSpPr>
            <a:spLocks noGrp="1"/>
          </p:cNvSpPr>
          <p:nvPr>
            <p:ph type="body" idx="1"/>
          </p:nvPr>
        </p:nvSpPr>
        <p:spPr>
          <a:xfrm>
            <a:off x="890081" y="1482032"/>
            <a:ext cx="3655181" cy="686593"/>
          </a:xfrm>
        </p:spPr>
        <p:txBody>
          <a:bodyPr anchor="ctr" anchorCtr="0"/>
          <a:lstStyle>
            <a:lvl1pPr indent="0" marL="0">
              <a:buNone/>
              <a:defRPr sz="2100"/>
            </a:lvl1pPr>
            <a:lvl2pPr indent="0" marL="342900">
              <a:buNone/>
              <a:defRPr sz="1800"/>
            </a:lvl2pPr>
            <a:lvl3pPr indent="0" marL="685800">
              <a:buNone/>
              <a:defRPr sz="1500"/>
            </a:lvl3pPr>
            <a:lvl4pPr indent="0" marL="1028700">
              <a:buNone/>
              <a:defRPr sz="1350"/>
            </a:lvl4pPr>
            <a:lvl5pPr indent="0" marL="1371600">
              <a:buNone/>
              <a:defRPr sz="1350"/>
            </a:lvl5pPr>
            <a:lvl6pPr indent="0" marL="1714500">
              <a:buNone/>
              <a:defRPr sz="1350"/>
            </a:lvl6pPr>
            <a:lvl7pPr indent="0" marL="2057400">
              <a:buNone/>
              <a:defRPr sz="1350"/>
            </a:lvl7pPr>
            <a:lvl8pPr indent="0" marL="2400300">
              <a:buNone/>
              <a:defRPr sz="1350"/>
            </a:lvl8pPr>
            <a:lvl9pPr indent="0" marL="2743200">
              <a:buNone/>
              <a:defRPr sz="13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72" name="内容占位符 3"/>
          <p:cNvSpPr>
            <a:spLocks noGrp="1"/>
          </p:cNvSpPr>
          <p:nvPr>
            <p:ph sz="half" idx="2"/>
          </p:nvPr>
        </p:nvSpPr>
        <p:spPr>
          <a:xfrm>
            <a:off x="890081" y="2221149"/>
            <a:ext cx="3655181" cy="2936903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73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482032"/>
            <a:ext cx="3673182" cy="686593"/>
          </a:xfrm>
        </p:spPr>
        <p:txBody>
          <a:bodyPr anchor="ctr" anchorCtr="0"/>
          <a:lstStyle>
            <a:lvl1pPr indent="0" marL="0">
              <a:buNone/>
              <a:defRPr sz="2100"/>
            </a:lvl1pPr>
            <a:lvl2pPr indent="0" marL="342900">
              <a:buNone/>
              <a:defRPr sz="1800"/>
            </a:lvl2pPr>
            <a:lvl3pPr indent="0" marL="685800">
              <a:buNone/>
              <a:defRPr sz="1500"/>
            </a:lvl3pPr>
            <a:lvl4pPr indent="0" marL="1028700">
              <a:buNone/>
              <a:defRPr sz="1350"/>
            </a:lvl4pPr>
            <a:lvl5pPr indent="0" marL="1371600">
              <a:buNone/>
              <a:defRPr sz="1350"/>
            </a:lvl5pPr>
            <a:lvl6pPr indent="0" marL="1714500">
              <a:buNone/>
              <a:defRPr sz="1350"/>
            </a:lvl6pPr>
            <a:lvl7pPr indent="0" marL="2057400">
              <a:buNone/>
              <a:defRPr sz="1350"/>
            </a:lvl7pPr>
            <a:lvl8pPr indent="0" marL="2400300">
              <a:buNone/>
              <a:defRPr sz="1350"/>
            </a:lvl8pPr>
            <a:lvl9pPr indent="0" marL="2743200">
              <a:buNone/>
              <a:defRPr sz="13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74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221149"/>
            <a:ext cx="3673182" cy="2936903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75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76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77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仅标题">
    <p:spTree>
      <p:nvGrpSpPr>
        <p:cNvPr id="1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9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90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91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92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空白">
    <p:spTree>
      <p:nvGrpSpPr>
        <p:cNvPr id="1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9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9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节标题">
    <p:spTree>
      <p:nvGrpSpPr>
        <p:cNvPr id="1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1" name="标题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12" name="文本占位符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indent="0" mar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indent="0" marL="34290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indent="0" marL="68580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indent="0" marL="10287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indent="0" marL="13716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indent="0" marL="17145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indent="0" marL="20574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indent="0" marL="24003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indent="0" marL="27432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1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1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1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内容与标题">
    <p:spTree>
      <p:nvGrpSpPr>
        <p:cNvPr id="1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6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97" name="内容占位符 2"/>
          <p:cNvSpPr>
            <a:spLocks noGrp="1"/>
          </p:cNvSpPr>
          <p:nvPr>
            <p:ph idx="1"/>
          </p:nvPr>
        </p:nvSpPr>
        <p:spPr>
          <a:xfrm>
            <a:off x="3887391" y="822854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98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indent="0" marL="0">
              <a:buNone/>
              <a:defRPr sz="1200"/>
            </a:lvl1pPr>
            <a:lvl2pPr indent="0" marL="342900">
              <a:buNone/>
              <a:defRPr sz="1050"/>
            </a:lvl2pPr>
            <a:lvl3pPr indent="0" marL="685800">
              <a:buNone/>
              <a:defRPr sz="900"/>
            </a:lvl3pPr>
            <a:lvl4pPr indent="0" marL="1028700">
              <a:buNone/>
              <a:defRPr sz="750"/>
            </a:lvl4pPr>
            <a:lvl5pPr indent="0" marL="1371600">
              <a:buNone/>
              <a:defRPr sz="750"/>
            </a:lvl5pPr>
            <a:lvl6pPr indent="0" marL="1714500">
              <a:buNone/>
              <a:defRPr sz="750"/>
            </a:lvl6pPr>
            <a:lvl7pPr indent="0" marL="2057400">
              <a:buNone/>
              <a:defRPr sz="750"/>
            </a:lvl7pPr>
            <a:lvl8pPr indent="0" marL="2400300">
              <a:buNone/>
              <a:defRPr sz="750"/>
            </a:lvl8pPr>
            <a:lvl9pPr indent="0" marL="2743200">
              <a:buNone/>
              <a:defRPr sz="7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9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90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901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图片与标题">
    <p:spTree>
      <p:nvGrpSpPr>
        <p:cNvPr id="1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4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3124012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45" name="图片占位符 2"/>
          <p:cNvSpPr>
            <a:spLocks noGrp="1"/>
          </p:cNvSpPr>
          <p:nvPr>
            <p:ph type="pic" idx="1"/>
          </p:nvPr>
        </p:nvSpPr>
        <p:spPr>
          <a:xfrm>
            <a:off x="3887391" y="381001"/>
            <a:ext cx="4629150" cy="4503208"/>
          </a:xfrm>
        </p:spPr>
        <p:txBody>
          <a:bodyPr/>
          <a:lstStyle>
            <a:lvl1pPr indent="0" marL="0">
              <a:buNone/>
              <a:defRPr sz="2400"/>
            </a:lvl1pPr>
            <a:lvl2pPr indent="0" marL="342900">
              <a:buNone/>
              <a:defRPr sz="2100"/>
            </a:lvl2pPr>
            <a:lvl3pPr indent="0" marL="685800">
              <a:buNone/>
              <a:defRPr sz="1800"/>
            </a:lvl3pPr>
            <a:lvl4pPr indent="0" marL="1028700">
              <a:buNone/>
              <a:defRPr sz="1500"/>
            </a:lvl4pPr>
            <a:lvl5pPr indent="0" marL="1371600">
              <a:buNone/>
              <a:defRPr sz="1500"/>
            </a:lvl5pPr>
            <a:lvl6pPr indent="0" marL="1714500">
              <a:buNone/>
              <a:defRPr sz="1500"/>
            </a:lvl6pPr>
            <a:lvl7pPr indent="0" marL="2057400">
              <a:buNone/>
              <a:defRPr sz="1500"/>
            </a:lvl7pPr>
            <a:lvl8pPr indent="0" marL="2400300">
              <a:buNone/>
              <a:defRPr sz="1500"/>
            </a:lvl8pPr>
            <a:lvl9pPr indent="0" marL="2743200">
              <a:buNone/>
              <a:defRPr sz="1500"/>
            </a:lvl9pPr>
          </a:lstStyle>
          <a:p>
            <a:endParaRPr altLang="en-US" lang="zh-CN"/>
          </a:p>
        </p:txBody>
      </p:sp>
      <p:sp>
        <p:nvSpPr>
          <p:cNvPr id="1048846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3124012" cy="3176323"/>
          </a:xfrm>
        </p:spPr>
        <p:txBody>
          <a:bodyPr/>
          <a:lstStyle>
            <a:lvl1pPr indent="0" marL="0">
              <a:buNone/>
              <a:defRPr sz="1500"/>
            </a:lvl1pPr>
            <a:lvl2pPr indent="0" marL="342900">
              <a:buNone/>
              <a:defRPr sz="1350"/>
            </a:lvl2pPr>
            <a:lvl3pPr indent="0" marL="685800">
              <a:buNone/>
              <a:defRPr sz="1200"/>
            </a:lvl3pPr>
            <a:lvl4pPr indent="0" marL="1028700">
              <a:buNone/>
              <a:defRPr sz="1050"/>
            </a:lvl4pPr>
            <a:lvl5pPr indent="0" marL="1371600">
              <a:buNone/>
              <a:defRPr sz="1050"/>
            </a:lvl5pPr>
            <a:lvl6pPr indent="0" marL="1714500">
              <a:buNone/>
              <a:defRPr sz="1050"/>
            </a:lvl6pPr>
            <a:lvl7pPr indent="0" marL="2057400">
              <a:buNone/>
              <a:defRPr sz="1050"/>
            </a:lvl7pPr>
            <a:lvl8pPr indent="0" marL="2400300">
              <a:buNone/>
              <a:defRPr sz="1050"/>
            </a:lvl8pPr>
            <a:lvl9pPr indent="0" marL="2743200">
              <a:buNone/>
              <a:defRPr sz="10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47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48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49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标题和竖排文字">
    <p:spTree>
      <p:nvGrpSpPr>
        <p:cNvPr id="1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0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61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6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6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6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竖版">
    <p:spTree>
      <p:nvGrpSpPr>
        <p:cNvPr id="1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8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4876800"/>
          </a:xfrm>
        </p:spPr>
        <p:txBody>
          <a:bodyPr vert="eaVert"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79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52930" cy="4876800"/>
          </a:xfrm>
        </p:spPr>
        <p:txBody>
          <a:bodyPr vert="eaVert"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8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8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8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两栏内容">
    <p:spTree>
      <p:nvGrpSpPr>
        <p:cNvPr id="1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6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17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2504" cy="3771900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18" name="内容占位符 3"/>
          <p:cNvSpPr>
            <a:spLocks noGrp="1"/>
          </p:cNvSpPr>
          <p:nvPr>
            <p:ph sz="half" idx="2"/>
          </p:nvPr>
        </p:nvSpPr>
        <p:spPr>
          <a:xfrm>
            <a:off x="4654296" y="1333500"/>
            <a:ext cx="4032504" cy="3771900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1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2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21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比较">
    <p:spTree>
      <p:nvGrpSpPr>
        <p:cNvPr id="1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2" name="标题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23" name="文本占位符 2"/>
          <p:cNvSpPr>
            <a:spLocks noGrp="1"/>
          </p:cNvSpPr>
          <p:nvPr>
            <p:ph type="body" idx="1"/>
          </p:nvPr>
        </p:nvSpPr>
        <p:spPr>
          <a:xfrm>
            <a:off x="890081" y="1482032"/>
            <a:ext cx="3655181" cy="686593"/>
          </a:xfrm>
        </p:spPr>
        <p:txBody>
          <a:bodyPr anchor="ctr" anchorCtr="0"/>
          <a:lstStyle>
            <a:lvl1pPr indent="0" marL="0">
              <a:buNone/>
              <a:defRPr sz="2100"/>
            </a:lvl1pPr>
            <a:lvl2pPr indent="0" marL="342900">
              <a:buNone/>
              <a:defRPr sz="1800"/>
            </a:lvl2pPr>
            <a:lvl3pPr indent="0" marL="685800">
              <a:buNone/>
              <a:defRPr sz="1500"/>
            </a:lvl3pPr>
            <a:lvl4pPr indent="0" marL="1028700">
              <a:buNone/>
              <a:defRPr sz="1350"/>
            </a:lvl4pPr>
            <a:lvl5pPr indent="0" marL="1371600">
              <a:buNone/>
              <a:defRPr sz="1350"/>
            </a:lvl5pPr>
            <a:lvl6pPr indent="0" marL="1714500">
              <a:buNone/>
              <a:defRPr sz="1350"/>
            </a:lvl6pPr>
            <a:lvl7pPr indent="0" marL="2057400">
              <a:buNone/>
              <a:defRPr sz="1350"/>
            </a:lvl7pPr>
            <a:lvl8pPr indent="0" marL="2400300">
              <a:buNone/>
              <a:defRPr sz="1350"/>
            </a:lvl8pPr>
            <a:lvl9pPr indent="0" marL="2743200">
              <a:buNone/>
              <a:defRPr sz="13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24" name="内容占位符 3"/>
          <p:cNvSpPr>
            <a:spLocks noGrp="1"/>
          </p:cNvSpPr>
          <p:nvPr>
            <p:ph sz="half" idx="2"/>
          </p:nvPr>
        </p:nvSpPr>
        <p:spPr>
          <a:xfrm>
            <a:off x="890081" y="2221149"/>
            <a:ext cx="3655181" cy="2936903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2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482032"/>
            <a:ext cx="3673182" cy="686593"/>
          </a:xfrm>
        </p:spPr>
        <p:txBody>
          <a:bodyPr anchor="ctr" anchorCtr="0"/>
          <a:lstStyle>
            <a:lvl1pPr indent="0" marL="0">
              <a:buNone/>
              <a:defRPr sz="2100"/>
            </a:lvl1pPr>
            <a:lvl2pPr indent="0" marL="342900">
              <a:buNone/>
              <a:defRPr sz="1800"/>
            </a:lvl2pPr>
            <a:lvl3pPr indent="0" marL="685800">
              <a:buNone/>
              <a:defRPr sz="1500"/>
            </a:lvl3pPr>
            <a:lvl4pPr indent="0" marL="1028700">
              <a:buNone/>
              <a:defRPr sz="1350"/>
            </a:lvl4pPr>
            <a:lvl5pPr indent="0" marL="1371600">
              <a:buNone/>
              <a:defRPr sz="1350"/>
            </a:lvl5pPr>
            <a:lvl6pPr indent="0" marL="1714500">
              <a:buNone/>
              <a:defRPr sz="1350"/>
            </a:lvl6pPr>
            <a:lvl7pPr indent="0" marL="2057400">
              <a:buNone/>
              <a:defRPr sz="1350"/>
            </a:lvl7pPr>
            <a:lvl8pPr indent="0" marL="2400300">
              <a:buNone/>
              <a:defRPr sz="1350"/>
            </a:lvl8pPr>
            <a:lvl9pPr indent="0" marL="2743200">
              <a:buNone/>
              <a:defRPr sz="13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2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221149"/>
            <a:ext cx="3673182" cy="2936903"/>
          </a:xfrm>
        </p:spPr>
        <p:txBody>
          <a:bodyPr/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2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2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2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仅标题">
    <p:spTree>
      <p:nvGrpSpPr>
        <p:cNvPr id="1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6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787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788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789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空白">
    <p:spTree>
      <p:nvGrpSpPr>
        <p:cNvPr id="1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0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31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32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内容与标题">
    <p:spTree>
      <p:nvGrpSpPr>
        <p:cNvPr id="1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3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34" name="内容占位符 2"/>
          <p:cNvSpPr>
            <a:spLocks noGrp="1"/>
          </p:cNvSpPr>
          <p:nvPr>
            <p:ph idx="1"/>
          </p:nvPr>
        </p:nvSpPr>
        <p:spPr>
          <a:xfrm>
            <a:off x="3887391" y="822854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  <a:p>
            <a:pPr lvl="1"/>
            <a:r>
              <a:rPr altLang="en-US" lang="zh-CN" smtClean="0"/>
              <a:t>第二级</a:t>
            </a:r>
            <a:endParaRPr altLang="en-US" lang="zh-CN" smtClean="0"/>
          </a:p>
          <a:p>
            <a:pPr lvl="2"/>
            <a:r>
              <a:rPr altLang="en-US" lang="zh-CN" smtClean="0"/>
              <a:t>第三级</a:t>
            </a:r>
            <a:endParaRPr altLang="en-US" lang="zh-CN" smtClean="0"/>
          </a:p>
          <a:p>
            <a:pPr lvl="3"/>
            <a:r>
              <a:rPr altLang="en-US" lang="zh-CN" smtClean="0"/>
              <a:t>第四级</a:t>
            </a:r>
            <a:endParaRPr altLang="en-US" lang="zh-CN" smtClean="0"/>
          </a:p>
          <a:p>
            <a:pPr lvl="4"/>
            <a:r>
              <a:rPr altLang="en-US" lang="zh-CN" smtClean="0"/>
              <a:t>第五级</a:t>
            </a:r>
            <a:endParaRPr altLang="en-US" lang="zh-CN"/>
          </a:p>
        </p:txBody>
      </p:sp>
      <p:sp>
        <p:nvSpPr>
          <p:cNvPr id="1048835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indent="0" marL="0">
              <a:buNone/>
              <a:defRPr sz="1200"/>
            </a:lvl1pPr>
            <a:lvl2pPr indent="0" marL="342900">
              <a:buNone/>
              <a:defRPr sz="1050"/>
            </a:lvl2pPr>
            <a:lvl3pPr indent="0" marL="685800">
              <a:buNone/>
              <a:defRPr sz="900"/>
            </a:lvl3pPr>
            <a:lvl4pPr indent="0" marL="1028700">
              <a:buNone/>
              <a:defRPr sz="750"/>
            </a:lvl4pPr>
            <a:lvl5pPr indent="0" marL="1371600">
              <a:buNone/>
              <a:defRPr sz="750"/>
            </a:lvl5pPr>
            <a:lvl6pPr indent="0" marL="1714500">
              <a:buNone/>
              <a:defRPr sz="750"/>
            </a:lvl6pPr>
            <a:lvl7pPr indent="0" marL="2057400">
              <a:buNone/>
              <a:defRPr sz="750"/>
            </a:lvl7pPr>
            <a:lvl8pPr indent="0" marL="2400300">
              <a:buNone/>
              <a:defRPr sz="750"/>
            </a:lvl8pPr>
            <a:lvl9pPr indent="0" marL="2743200">
              <a:buNone/>
              <a:defRPr sz="7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3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3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3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图片与标题">
    <p:spTree>
      <p:nvGrpSpPr>
        <p:cNvPr id="1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0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3124012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altLang="en-US" lang="zh-CN" smtClean="0"/>
              <a:t>单击此处编辑母版标题样式</a:t>
            </a:r>
            <a:endParaRPr altLang="en-US" lang="zh-CN"/>
          </a:p>
        </p:txBody>
      </p:sp>
      <p:sp>
        <p:nvSpPr>
          <p:cNvPr id="1048801" name="图片占位符 2"/>
          <p:cNvSpPr>
            <a:spLocks noGrp="1"/>
          </p:cNvSpPr>
          <p:nvPr>
            <p:ph type="pic" idx="1"/>
          </p:nvPr>
        </p:nvSpPr>
        <p:spPr>
          <a:xfrm>
            <a:off x="3887391" y="381001"/>
            <a:ext cx="4629150" cy="4503208"/>
          </a:xfrm>
        </p:spPr>
        <p:txBody>
          <a:bodyPr/>
          <a:lstStyle>
            <a:lvl1pPr indent="0" marL="0">
              <a:buNone/>
              <a:defRPr sz="2400"/>
            </a:lvl1pPr>
            <a:lvl2pPr indent="0" marL="342900">
              <a:buNone/>
              <a:defRPr sz="2100"/>
            </a:lvl2pPr>
            <a:lvl3pPr indent="0" marL="685800">
              <a:buNone/>
              <a:defRPr sz="1800"/>
            </a:lvl3pPr>
            <a:lvl4pPr indent="0" marL="1028700">
              <a:buNone/>
              <a:defRPr sz="1500"/>
            </a:lvl4pPr>
            <a:lvl5pPr indent="0" marL="1371600">
              <a:buNone/>
              <a:defRPr sz="1500"/>
            </a:lvl5pPr>
            <a:lvl6pPr indent="0" marL="1714500">
              <a:buNone/>
              <a:defRPr sz="1500"/>
            </a:lvl6pPr>
            <a:lvl7pPr indent="0" marL="2057400">
              <a:buNone/>
              <a:defRPr sz="1500"/>
            </a:lvl7pPr>
            <a:lvl8pPr indent="0" marL="2400300">
              <a:buNone/>
              <a:defRPr sz="1500"/>
            </a:lvl8pPr>
            <a:lvl9pPr indent="0" marL="2743200">
              <a:buNone/>
              <a:defRPr sz="1500"/>
            </a:lvl9pPr>
          </a:lstStyle>
          <a:p>
            <a:endParaRPr altLang="en-US" lang="zh-CN"/>
          </a:p>
        </p:txBody>
      </p:sp>
      <p:sp>
        <p:nvSpPr>
          <p:cNvPr id="1048802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3124012" cy="3176323"/>
          </a:xfrm>
        </p:spPr>
        <p:txBody>
          <a:bodyPr/>
          <a:lstStyle>
            <a:lvl1pPr indent="0" marL="0">
              <a:buNone/>
              <a:defRPr sz="1500"/>
            </a:lvl1pPr>
            <a:lvl2pPr indent="0" marL="342900">
              <a:buNone/>
              <a:defRPr sz="1350"/>
            </a:lvl2pPr>
            <a:lvl3pPr indent="0" marL="685800">
              <a:buNone/>
              <a:defRPr sz="1200"/>
            </a:lvl3pPr>
            <a:lvl4pPr indent="0" marL="1028700">
              <a:buNone/>
              <a:defRPr sz="1050"/>
            </a:lvl4pPr>
            <a:lvl5pPr indent="0" marL="1371600">
              <a:buNone/>
              <a:defRPr sz="1050"/>
            </a:lvl5pPr>
            <a:lvl6pPr indent="0" marL="1714500">
              <a:buNone/>
              <a:defRPr sz="1050"/>
            </a:lvl6pPr>
            <a:lvl7pPr indent="0" marL="2057400">
              <a:buNone/>
              <a:defRPr sz="1050"/>
            </a:lvl7pPr>
            <a:lvl8pPr indent="0" marL="2400300">
              <a:buNone/>
              <a:defRPr sz="1050"/>
            </a:lvl8pPr>
            <a:lvl9pPr indent="0" marL="2743200">
              <a:buNone/>
              <a:defRPr sz="1050"/>
            </a:lvl9pPr>
          </a:lstStyle>
          <a:p>
            <a:pPr lvl="0"/>
            <a:r>
              <a:rPr altLang="en-US" lang="zh-CN" smtClean="0"/>
              <a:t>单击此处编辑母版文本样式</a:t>
            </a:r>
            <a:endParaRPr altLang="en-US" lang="zh-CN" smtClean="0"/>
          </a:p>
        </p:txBody>
      </p:sp>
      <p:sp>
        <p:nvSpPr>
          <p:cNvPr id="1048803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04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</a:p>
        </p:txBody>
      </p:sp>
      <p:sp>
        <p:nvSpPr>
          <p:cNvPr id="1048805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p:hf dt="0" ftr="0" hdr="0" sldNum="1"/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100000"/>
          </a:schemeClr>
        </a:solidFill>
      </p:bgPr>
    </p:bg>
    <p:spTree>
      <p:nvGrpSpPr>
        <p:cNvPr id="14" name=""/>
        <p:cNvGrpSpPr/>
        <p:nvPr/>
      </p:nvGrpSpPr>
      <p:grpSpPr>
        <a:xfrm/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  <a:prstGeom prst="rect"/>
          <a:noFill/>
          <a:ln w="9525">
            <a:noFill/>
          </a:ln>
        </p:spPr>
        <p:txBody>
          <a:bodyPr anchor="ctr" vert="horz">
            <a:normAutofit/>
          </a:bodyPr>
          <a:p>
            <a:pPr lvl="0"/>
            <a:r>
              <a:rPr altLang="en-US" lang="zh-CN"/>
              <a:t>单击此处编辑母版标题样式</a:t>
            </a:r>
            <a:endParaRPr altLang="en-US" lang="zh-CN"/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900"/>
          </a:xfrm>
          <a:prstGeom prst="rect"/>
          <a:noFill/>
          <a:ln w="9525">
            <a:noFill/>
          </a:ln>
        </p:spPr>
        <p:txBody>
          <a:bodyPr vert="horz">
            <a:normAutofit/>
          </a:bodyPr>
          <a:p>
            <a:pPr lvl="0"/>
            <a:r>
              <a:rPr altLang="en-US" lang="zh-CN"/>
              <a:t>单击此处编辑母版文本样式</a:t>
            </a:r>
            <a:endParaRPr altLang="en-US" lang="zh-CN"/>
          </a:p>
          <a:p>
            <a:pPr lvl="1"/>
            <a:r>
              <a:rPr altLang="en-US" lang="zh-CN"/>
              <a:t>第二级</a:t>
            </a:r>
            <a:endParaRPr altLang="en-US" lang="zh-CN"/>
          </a:p>
          <a:p>
            <a:pPr lvl="2"/>
            <a:r>
              <a:rPr altLang="en-US" lang="zh-CN"/>
              <a:t>第三级</a:t>
            </a:r>
            <a:endParaRPr altLang="en-US" lang="zh-CN"/>
          </a:p>
          <a:p>
            <a:pPr lvl="3"/>
            <a:r>
              <a:rPr altLang="en-US" lang="zh-CN"/>
              <a:t>第四级</a:t>
            </a:r>
            <a:endParaRPr altLang="en-US" lang="zh-CN"/>
          </a:p>
          <a:p>
            <a:pPr lvl="4"/>
            <a:r>
              <a:rPr altLang="en-US" lang="zh-CN"/>
              <a:t>第五级</a:t>
            </a:r>
            <a:endParaRPr altLang="en-US" lang="zh-CN"/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2"/>
          </a:xfrm>
          <a:prstGeom prst="rect"/>
          <a:noFill/>
          <a:ln w="9525">
            <a:noFill/>
          </a:ln>
        </p:spPr>
        <p:txBody>
          <a:bodyPr anchor="ctr" vert="horz"/>
          <a:lstStyle>
            <a:lvl1pPr algn="l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2"/>
          </a:xfrm>
          <a:prstGeom prst="rect"/>
          <a:noFill/>
          <a:ln w="9525">
            <a:noFill/>
          </a:ln>
        </p:spPr>
        <p:txBody>
          <a:bodyPr anchor="ctr" vert="horz"/>
          <a:lstStyle>
            <a:lvl1pPr algn="ct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2"/>
          </a:xfrm>
          <a:prstGeom prst="rect"/>
          <a:noFill/>
          <a:ln w="9525">
            <a:noFill/>
          </a:ln>
        </p:spPr>
        <p:txBody>
          <a:bodyPr anchor="ctr" vert="horz"/>
          <a:lstStyle>
            <a:lvl1pPr algn="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1"/>
  <p:txStyles>
    <p:titleStyle>
      <a:lvl1pPr algn="ctr" eaLnBrk="1" hangingPunct="1" indent="-914400" latinLnBrk="0" lvl="0" marL="914400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  <a:sym typeface="Calibri" panose="020F0502020204030204" charset="0"/>
        </a:defRPr>
      </a:lvl1pPr>
    </p:titleStyle>
    <p:bodyStyle>
      <a:lvl1pPr algn="l" defTabSz="914400" eaLnBrk="1" fontAlgn="base" hangingPunct="1" indent="-342900" latinLnBrk="0" lvl="0" marL="342900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1pPr>
      <a:lvl2pPr algn="l" defTabSz="914400" eaLnBrk="1" fontAlgn="base" hangingPunct="1" indent="-285750" latinLnBrk="0" lvl="1" marL="742950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2pPr>
      <a:lvl3pPr algn="l" defTabSz="914400" eaLnBrk="1" fontAlgn="base" hangingPunct="1" indent="-228600" latinLnBrk="0" lvl="2" marL="1143000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3pPr>
      <a:lvl4pPr algn="l" defTabSz="914400" eaLnBrk="1" fontAlgn="base" hangingPunct="1" indent="-228600" latinLnBrk="0" lvl="3" marL="1600200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4pPr>
      <a:lvl5pPr algn="l" defTabSz="914400" eaLnBrk="1" fontAlgn="base" hangingPunct="1" indent="-228600" latinLnBrk="0" lvl="4" marL="20574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5pPr>
      <a:lvl6pPr algn="l" defTabSz="914400" eaLnBrk="1" fontAlgn="base" hangingPunct="1" indent="-228600" latinLnBrk="0" lvl="5" marL="25146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6pPr>
      <a:lvl7pPr algn="l" defTabSz="914400" eaLnBrk="1" fontAlgn="base" hangingPunct="1" indent="-228600" latinLnBrk="0" lvl="6" marL="29718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7pPr>
      <a:lvl8pPr algn="l" defTabSz="914400" eaLnBrk="1" fontAlgn="base" hangingPunct="1" indent="-228600" latinLnBrk="0" lvl="7" marL="34290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8pPr>
      <a:lvl9pPr algn="l" defTabSz="914400" eaLnBrk="1" fontAlgn="base" hangingPunct="1" indent="-228600" latinLnBrk="0" lvl="8" marL="38862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9pPr>
    </p:bodyStyle>
    <p:otherStyle>
      <a:lvl1pPr algn="l" defTabSz="914400" eaLnBrk="1" fontAlgn="base" hangingPunct="1" indent="0" latinLnBrk="0" lvl="0" marL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fontAlgn="base" hangingPunct="1" indent="0" latinLnBrk="0" lvl="1" marL="4572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2pPr>
      <a:lvl3pPr algn="l" defTabSz="914400" eaLnBrk="1" fontAlgn="base" hangingPunct="1" indent="0" latinLnBrk="0" lvl="2" marL="9144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3pPr>
      <a:lvl4pPr algn="l" defTabSz="914400" eaLnBrk="1" fontAlgn="base" hangingPunct="1" indent="0" latinLnBrk="0" lvl="3" marL="13716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4pPr>
      <a:lvl5pPr algn="l" defTabSz="914400" eaLnBrk="1" fontAlgn="base" hangingPunct="1" indent="0" latinLnBrk="0" lvl="4" marL="18288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5pPr>
      <a:lvl6pPr algn="l" defTabSz="914400" eaLnBrk="1" fontAlgn="base" hangingPunct="1" indent="0" latinLnBrk="0" lvl="5" marL="22860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6pPr>
      <a:lvl7pPr algn="l" defTabSz="914400" eaLnBrk="1" fontAlgn="base" hangingPunct="1" indent="0" latinLnBrk="0" lvl="6" marL="27432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7pPr>
      <a:lvl8pPr algn="l" defTabSz="914400" eaLnBrk="1" fontAlgn="base" hangingPunct="1" indent="0" latinLnBrk="0" lvl="7" marL="32004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8pPr>
      <a:lvl9pPr algn="l" defTabSz="914400" eaLnBrk="1" fontAlgn="base" hangingPunct="1" indent="0" latinLnBrk="0" lvl="8" marL="36576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100000"/>
          </a:schemeClr>
        </a:solidFill>
      </p:bgPr>
    </p:bg>
    <p:spTree>
      <p:nvGrpSpPr>
        <p:cNvPr id="114" name=""/>
        <p:cNvGrpSpPr/>
        <p:nvPr/>
      </p:nvGrpSpPr>
      <p:grpSpPr>
        <a:xfrm/>
      </p:grpSpPr>
      <p:sp>
        <p:nvSpPr>
          <p:cNvPr id="1048721" name="标题 2049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  <a:prstGeom prst="rect"/>
          <a:noFill/>
          <a:ln w="9525">
            <a:noFill/>
          </a:ln>
        </p:spPr>
        <p:txBody>
          <a:bodyPr anchor="ctr"/>
          <a:p>
            <a:pPr lvl="0"/>
            <a:r>
              <a:rPr altLang="en-US" lang="zh-CN"/>
              <a:t>单击此处编辑母版标题样式</a:t>
            </a:r>
            <a:endParaRPr altLang="en-US" lang="zh-CN"/>
          </a:p>
        </p:txBody>
      </p:sp>
      <p:sp>
        <p:nvSpPr>
          <p:cNvPr id="1048722" name="文本占位符 2050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900"/>
          </a:xfrm>
          <a:prstGeom prst="rect"/>
          <a:noFill/>
          <a:ln w="9525">
            <a:noFill/>
          </a:ln>
        </p:spPr>
        <p:txBody>
          <a:bodyPr/>
          <a:p>
            <a:pPr lvl="0"/>
            <a:r>
              <a:rPr altLang="en-US" lang="zh-CN"/>
              <a:t>单击此处编辑母版文本样式</a:t>
            </a:r>
            <a:endParaRPr altLang="en-US" lang="zh-CN"/>
          </a:p>
          <a:p>
            <a:pPr lvl="1"/>
            <a:r>
              <a:rPr altLang="en-US" lang="zh-CN"/>
              <a:t>第二级</a:t>
            </a:r>
            <a:endParaRPr altLang="en-US" lang="zh-CN"/>
          </a:p>
          <a:p>
            <a:pPr lvl="2"/>
            <a:r>
              <a:rPr altLang="en-US" lang="zh-CN"/>
              <a:t>第三级</a:t>
            </a:r>
            <a:endParaRPr altLang="en-US" lang="zh-CN"/>
          </a:p>
          <a:p>
            <a:pPr lvl="3"/>
            <a:r>
              <a:rPr altLang="en-US" lang="zh-CN"/>
              <a:t>第四级</a:t>
            </a:r>
            <a:endParaRPr altLang="en-US" lang="zh-CN"/>
          </a:p>
          <a:p>
            <a:pPr lvl="4"/>
            <a:r>
              <a:rPr altLang="en-US" lang="zh-CN"/>
              <a:t>第五级</a:t>
            </a:r>
            <a:endParaRPr altLang="en-US" lang="zh-CN"/>
          </a:p>
        </p:txBody>
      </p:sp>
      <p:sp>
        <p:nvSpPr>
          <p:cNvPr id="1048723" name="日期占位符 2051"/>
          <p:cNvSpPr>
            <a:spLocks noGrp="1"/>
          </p:cNvSpPr>
          <p:nvPr>
            <p:ph type="dt" sz="half" idx="2"/>
          </p:nvPr>
        </p:nvSpPr>
        <p:spPr>
          <a:xfrm>
            <a:off x="457200" y="5203825"/>
            <a:ext cx="2133600" cy="396875"/>
          </a:xfrm>
          <a:prstGeom prst="rect"/>
          <a:noFill/>
          <a:ln w="9525">
            <a:noFill/>
          </a:ln>
        </p:spPr>
        <p:txBody>
          <a:bodyPr/>
          <a:lstStyle>
            <a:lvl1pPr>
              <a:defRPr sz="1400">
                <a:ea typeface="宋体" panose="02010600030101010101" pitchFamily="2" charset="-122"/>
              </a:defRPr>
            </a:lvl1pPr>
          </a:lstStyle>
          <a:p>
            <a:pPr lvl="0"/>
            <a:endParaRPr altLang="en-US" lang="zh-CN"/>
          </a:p>
        </p:txBody>
      </p:sp>
      <p:sp>
        <p:nvSpPr>
          <p:cNvPr id="1048724" name="页脚占位符 2052"/>
          <p:cNvSpPr>
            <a:spLocks noGrp="1"/>
          </p:cNvSpPr>
          <p:nvPr>
            <p:ph type="ftr" sz="quarter" idx="3"/>
          </p:nvPr>
        </p:nvSpPr>
        <p:spPr>
          <a:xfrm>
            <a:off x="3124200" y="5203825"/>
            <a:ext cx="2895600" cy="396875"/>
          </a:xfrm>
          <a:prstGeom prst="rect"/>
          <a:noFill/>
          <a:ln w="9525">
            <a:noFill/>
          </a:ln>
        </p:spPr>
        <p:txBody>
          <a:bodyPr/>
          <a:lstStyle>
            <a:lvl1pPr algn="ctr">
              <a:defRPr sz="1400">
                <a:ea typeface="宋体" panose="02010600030101010101" pitchFamily="2" charset="-122"/>
              </a:defRPr>
            </a:lvl1pPr>
          </a:lstStyle>
          <a:p>
            <a:pPr lvl="0"/>
            <a:endParaRPr altLang="en-US" lang="zh-CN"/>
          </a:p>
        </p:txBody>
      </p:sp>
      <p:sp>
        <p:nvSpPr>
          <p:cNvPr id="1048725" name="灯片编号占位符 2053"/>
          <p:cNvSpPr>
            <a:spLocks noGrp="1"/>
          </p:cNvSpPr>
          <p:nvPr>
            <p:ph type="sldNum" sz="quarter" idx="4"/>
          </p:nvPr>
        </p:nvSpPr>
        <p:spPr>
          <a:xfrm>
            <a:off x="6553200" y="5203825"/>
            <a:ext cx="2133600" cy="396875"/>
          </a:xfrm>
          <a:prstGeom prst="rect"/>
          <a:noFill/>
          <a:ln w="9525">
            <a:noFill/>
          </a:ln>
        </p:spPr>
        <p:txBody>
          <a:bodyPr/>
          <a:lstStyle>
            <a:lvl1pPr algn="r">
              <a:defRPr sz="1400">
                <a:ea typeface="宋体" panose="02010600030101010101" pitchFamily="2" charset="-122"/>
              </a:defRPr>
            </a:lvl1pPr>
          </a:lstStyle>
          <a:p>
            <a:pPr lvl="0"/>
            <a:fld id="{9A0DB2DC-4C9A-4742-B13C-FB6460FD3503}" type="slidenum">
              <a:rPr altLang="en-US" lang="zh-CN"/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dt="0" ftr="0" hdr="0" sldNum="1"/>
  <p:txStyles>
    <p:titleStyle>
      <a:lvl1pPr algn="ctr" defTabSz="914400" eaLnBrk="1" fontAlgn="base" hangingPunct="1" indent="0" latinLnBrk="0" lvl="0" marL="0">
        <a:lnSpc>
          <a:spcPct val="100000"/>
        </a:lnSpc>
        <a:spcBef>
          <a:spcPct val="0"/>
        </a:spcBef>
        <a:spcAft>
          <a:spcPct val="0"/>
        </a:spcAft>
        <a:buNone/>
        <a:defRPr baseline="0" b="0" sz="4400" i="0" kern="1200" u="none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algn="l" defTabSz="914400" eaLnBrk="1" fontAlgn="base" hangingPunct="1" indent="-342900" latinLnBrk="0" lvl="0" marL="342900">
        <a:lnSpc>
          <a:spcPct val="100000"/>
        </a:lnSpc>
        <a:spcBef>
          <a:spcPct val="20000"/>
        </a:spcBef>
        <a:spcAft>
          <a:spcPct val="0"/>
        </a:spcAft>
        <a:buChar char="•"/>
        <a:defRPr baseline="0" b="0" sz="3200" i="0" kern="1200" u="none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fontAlgn="base" hangingPunct="1" indent="-285750" latinLnBrk="0" lvl="1" marL="742950">
        <a:lnSpc>
          <a:spcPct val="100000"/>
        </a:lnSpc>
        <a:spcBef>
          <a:spcPct val="20000"/>
        </a:spcBef>
        <a:spcAft>
          <a:spcPct val="0"/>
        </a:spcAft>
        <a:buChar char="–"/>
        <a:defRPr baseline="0" b="0" sz="2800" i="0" kern="1200" u="none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fontAlgn="base" hangingPunct="1" indent="-228600" latinLnBrk="0" lvl="2" marL="1143000">
        <a:lnSpc>
          <a:spcPct val="100000"/>
        </a:lnSpc>
        <a:spcBef>
          <a:spcPct val="20000"/>
        </a:spcBef>
        <a:spcAft>
          <a:spcPct val="0"/>
        </a:spcAft>
        <a:buChar char="•"/>
        <a:defRPr baseline="0" b="0" sz="2400" i="0" kern="1200" u="none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fontAlgn="base" hangingPunct="1" indent="-228600" latinLnBrk="0" lvl="3" marL="1600200">
        <a:lnSpc>
          <a:spcPct val="100000"/>
        </a:lnSpc>
        <a:spcBef>
          <a:spcPct val="20000"/>
        </a:spcBef>
        <a:spcAft>
          <a:spcPct val="0"/>
        </a:spcAft>
        <a:buChar char="–"/>
        <a:defRPr baseline="0" b="0" sz="2000" i="0" kern="1200" u="none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fontAlgn="base" hangingPunct="1" indent="-228600" latinLnBrk="0" lvl="4" marL="2057400">
        <a:lnSpc>
          <a:spcPct val="100000"/>
        </a:lnSpc>
        <a:spcBef>
          <a:spcPct val="20000"/>
        </a:spcBef>
        <a:spcAft>
          <a:spcPct val="0"/>
        </a:spcAft>
        <a:buChar char="»"/>
        <a:defRPr baseline="0" b="0" sz="2000" i="0" kern="1200" u="none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fontAlgn="base" hangingPunct="1" indent="-228600" latinLnBrk="0" lvl="5" marL="2514600">
        <a:lnSpc>
          <a:spcPct val="100000"/>
        </a:lnSpc>
        <a:spcBef>
          <a:spcPct val="20000"/>
        </a:spcBef>
        <a:spcAft>
          <a:spcPct val="0"/>
        </a:spcAft>
        <a:buChar char="»"/>
        <a:defRPr baseline="0" b="0" sz="2000" i="0" kern="1200" u="none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fontAlgn="base" hangingPunct="1" indent="-228600" latinLnBrk="0" lvl="6" marL="2971800">
        <a:lnSpc>
          <a:spcPct val="100000"/>
        </a:lnSpc>
        <a:spcBef>
          <a:spcPct val="20000"/>
        </a:spcBef>
        <a:spcAft>
          <a:spcPct val="0"/>
        </a:spcAft>
        <a:buChar char="»"/>
        <a:defRPr baseline="0" b="0" sz="2000" i="0" kern="1200" u="none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fontAlgn="base" hangingPunct="1" indent="-228600" latinLnBrk="0" lvl="7" marL="3429000">
        <a:lnSpc>
          <a:spcPct val="100000"/>
        </a:lnSpc>
        <a:spcBef>
          <a:spcPct val="20000"/>
        </a:spcBef>
        <a:spcAft>
          <a:spcPct val="0"/>
        </a:spcAft>
        <a:buChar char="»"/>
        <a:defRPr baseline="0" b="0" sz="2000" i="0" kern="1200" u="none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fontAlgn="base" hangingPunct="1" indent="-228600" latinLnBrk="0" lvl="8" marL="3886200">
        <a:lnSpc>
          <a:spcPct val="100000"/>
        </a:lnSpc>
        <a:spcBef>
          <a:spcPct val="20000"/>
        </a:spcBef>
        <a:spcAft>
          <a:spcPct val="0"/>
        </a:spcAft>
        <a:buChar char="»"/>
        <a:defRPr baseline="0" b="0" sz="2000" i="0" kern="1200" u="none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defTabSz="914400" eaLnBrk="1" fontAlgn="base" hangingPunct="1" indent="0" latinLnBrk="0" lvl="0" marL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fontAlgn="base" hangingPunct="1" indent="0" latinLnBrk="0" lvl="1" marL="4572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2pPr>
      <a:lvl3pPr algn="l" defTabSz="914400" eaLnBrk="1" fontAlgn="base" hangingPunct="1" indent="0" latinLnBrk="0" lvl="2" marL="9144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3pPr>
      <a:lvl4pPr algn="l" defTabSz="914400" eaLnBrk="1" fontAlgn="base" hangingPunct="1" indent="0" latinLnBrk="0" lvl="3" marL="13716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4pPr>
      <a:lvl5pPr algn="l" defTabSz="914400" eaLnBrk="1" fontAlgn="base" hangingPunct="1" indent="0" latinLnBrk="0" lvl="4" marL="18288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5pPr>
      <a:lvl6pPr algn="l" defTabSz="914400" eaLnBrk="1" fontAlgn="base" hangingPunct="1" indent="0" latinLnBrk="0" lvl="5" marL="22860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6pPr>
      <a:lvl7pPr algn="l" defTabSz="914400" eaLnBrk="1" fontAlgn="base" hangingPunct="1" indent="0" latinLnBrk="0" lvl="6" marL="27432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7pPr>
      <a:lvl8pPr algn="l" defTabSz="914400" eaLnBrk="1" fontAlgn="base" hangingPunct="1" indent="0" latinLnBrk="0" lvl="7" marL="32004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8pPr>
      <a:lvl9pPr algn="l" defTabSz="914400" eaLnBrk="1" fontAlgn="base" hangingPunct="1" indent="0" latinLnBrk="0" lvl="8" marL="36576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100000"/>
          </a:schemeClr>
        </a:solidFill>
      </p:bgPr>
    </p:bg>
    <p:spTree>
      <p:nvGrpSpPr>
        <p:cNvPr id="148" name=""/>
        <p:cNvGrpSpPr/>
        <p:nvPr/>
      </p:nvGrpSpPr>
      <p:grpSpPr>
        <a:xfrm/>
      </p:grpSpPr>
      <p:sp>
        <p:nvSpPr>
          <p:cNvPr id="1048839" name="标题占位符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  <a:prstGeom prst="rect"/>
          <a:noFill/>
          <a:ln w="9525">
            <a:noFill/>
          </a:ln>
        </p:spPr>
        <p:txBody>
          <a:bodyPr anchor="ctr" vert="horz">
            <a:normAutofit/>
          </a:bodyPr>
          <a:p>
            <a:pPr lvl="0"/>
            <a:r>
              <a:rPr altLang="en-US" lang="zh-CN"/>
              <a:t>单击此处编辑母版标题样式</a:t>
            </a:r>
            <a:endParaRPr altLang="en-US" lang="zh-CN"/>
          </a:p>
        </p:txBody>
      </p:sp>
      <p:sp>
        <p:nvSpPr>
          <p:cNvPr id="1048840" name="文本占位符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900"/>
          </a:xfrm>
          <a:prstGeom prst="rect"/>
          <a:noFill/>
          <a:ln w="9525">
            <a:noFill/>
          </a:ln>
        </p:spPr>
        <p:txBody>
          <a:bodyPr vert="horz">
            <a:normAutofit/>
          </a:bodyPr>
          <a:p>
            <a:pPr lvl="0"/>
            <a:r>
              <a:rPr altLang="en-US" lang="zh-CN"/>
              <a:t>单击此处编辑母版文本样式</a:t>
            </a:r>
            <a:endParaRPr altLang="en-US" lang="zh-CN"/>
          </a:p>
          <a:p>
            <a:pPr lvl="1"/>
            <a:r>
              <a:rPr altLang="en-US" lang="zh-CN"/>
              <a:t>第二级</a:t>
            </a:r>
            <a:endParaRPr altLang="en-US" lang="zh-CN"/>
          </a:p>
          <a:p>
            <a:pPr lvl="2"/>
            <a:r>
              <a:rPr altLang="en-US" lang="zh-CN"/>
              <a:t>第三级</a:t>
            </a:r>
            <a:endParaRPr altLang="en-US" lang="zh-CN"/>
          </a:p>
          <a:p>
            <a:pPr lvl="3"/>
            <a:r>
              <a:rPr altLang="en-US" lang="zh-CN"/>
              <a:t>第四级</a:t>
            </a:r>
            <a:endParaRPr altLang="en-US" lang="zh-CN"/>
          </a:p>
          <a:p>
            <a:pPr lvl="4"/>
            <a:r>
              <a:rPr altLang="en-US" lang="zh-CN"/>
              <a:t>第五级</a:t>
            </a:r>
            <a:endParaRPr altLang="en-US" lang="zh-CN"/>
          </a:p>
        </p:txBody>
      </p:sp>
      <p:sp>
        <p:nvSpPr>
          <p:cNvPr id="104884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2"/>
          </a:xfrm>
          <a:prstGeom prst="rect"/>
          <a:noFill/>
          <a:ln w="9525">
            <a:noFill/>
          </a:ln>
        </p:spPr>
        <p:txBody>
          <a:bodyPr anchor="ctr" vert="horz"/>
          <a:lstStyle>
            <a:lvl1pPr algn="l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  <a:fld id="{BB962C8B-B14F-4D97-AF65-F5344CB8AC3E}" type="datetime1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  <p:sp>
        <p:nvSpPr>
          <p:cNvPr id="104884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2"/>
          </a:xfrm>
          <a:prstGeom prst="rect"/>
          <a:noFill/>
          <a:ln w="9525">
            <a:noFill/>
          </a:ln>
        </p:spPr>
        <p:txBody>
          <a:bodyPr anchor="ctr" vert="horz"/>
          <a:lstStyle>
            <a:lvl1pPr algn="ct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</a:p>
        </p:txBody>
      </p:sp>
      <p:sp>
        <p:nvSpPr>
          <p:cNvPr id="104884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2"/>
          </a:xfrm>
          <a:prstGeom prst="rect"/>
          <a:noFill/>
          <a:ln w="9525">
            <a:noFill/>
          </a:ln>
        </p:spPr>
        <p:txBody>
          <a:bodyPr anchor="ctr" vert="horz"/>
          <a:lstStyle>
            <a:lvl1pPr algn="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  <a:fld id="{9A0DB2DC-4C9A-4742-B13C-FB6460FD3503}" type="slidenum">
              <a:rPr altLang="en-US" dirty="0" lang="zh-CN"/>
            </a:fld>
            <a:endParaRPr altLang="en-US" dirty="0" lang="zh-CN">
              <a:ea typeface="宋体" panose="02010600030101010101" pitchFamily="2" charset="-122"/>
            </a:endParaRPr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dt="0" ftr="0" hdr="0" sldNum="1"/>
  <p:txStyles>
    <p:titleStyle>
      <a:lvl1pPr algn="ctr" eaLnBrk="1" hangingPunct="1" indent="-914400" latinLnBrk="0" lvl="0" marL="914400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  <a:sym typeface="Calibri" panose="020F0502020204030204" charset="0"/>
        </a:defRPr>
      </a:lvl1pPr>
    </p:titleStyle>
    <p:bodyStyle>
      <a:lvl1pPr algn="l" defTabSz="914400" eaLnBrk="1" fontAlgn="base" hangingPunct="1" indent="-342900" latinLnBrk="0" lvl="0" marL="342900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1pPr>
      <a:lvl2pPr algn="l" defTabSz="914400" eaLnBrk="1" fontAlgn="base" hangingPunct="1" indent="-285750" latinLnBrk="0" lvl="1" marL="742950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2pPr>
      <a:lvl3pPr algn="l" defTabSz="914400" eaLnBrk="1" fontAlgn="base" hangingPunct="1" indent="-228600" latinLnBrk="0" lvl="2" marL="1143000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3pPr>
      <a:lvl4pPr algn="l" defTabSz="914400" eaLnBrk="1" fontAlgn="base" hangingPunct="1" indent="-228600" latinLnBrk="0" lvl="3" marL="1600200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4pPr>
      <a:lvl5pPr algn="l" defTabSz="914400" eaLnBrk="1" fontAlgn="base" hangingPunct="1" indent="-228600" latinLnBrk="0" lvl="4" marL="20574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5pPr>
      <a:lvl6pPr algn="l" defTabSz="914400" eaLnBrk="1" fontAlgn="base" hangingPunct="1" indent="-228600" latinLnBrk="0" lvl="5" marL="25146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6pPr>
      <a:lvl7pPr algn="l" defTabSz="914400" eaLnBrk="1" fontAlgn="base" hangingPunct="1" indent="-228600" latinLnBrk="0" lvl="6" marL="29718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7pPr>
      <a:lvl8pPr algn="l" defTabSz="914400" eaLnBrk="1" fontAlgn="base" hangingPunct="1" indent="-228600" latinLnBrk="0" lvl="7" marL="34290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8pPr>
      <a:lvl9pPr algn="l" defTabSz="914400" eaLnBrk="1" fontAlgn="base" hangingPunct="1" indent="-228600" latinLnBrk="0" lvl="8" marL="3886200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charset="0"/>
          <a:ea typeface="微软雅黑" panose="020B0503020204020204" charset="-122"/>
          <a:cs typeface="+mn-cs"/>
          <a:sym typeface="Calibri" panose="020F0502020204030204" charset="0"/>
        </a:defRPr>
      </a:lvl9pPr>
    </p:bodyStyle>
    <p:otherStyle>
      <a:lvl1pPr algn="l" defTabSz="914400" eaLnBrk="1" fontAlgn="base" hangingPunct="1" indent="0" latinLnBrk="0" lvl="0" marL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fontAlgn="base" hangingPunct="1" indent="0" latinLnBrk="0" lvl="1" marL="4572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2pPr>
      <a:lvl3pPr algn="l" defTabSz="914400" eaLnBrk="1" fontAlgn="base" hangingPunct="1" indent="0" latinLnBrk="0" lvl="2" marL="9144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3pPr>
      <a:lvl4pPr algn="l" defTabSz="914400" eaLnBrk="1" fontAlgn="base" hangingPunct="1" indent="0" latinLnBrk="0" lvl="3" marL="13716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4pPr>
      <a:lvl5pPr algn="l" defTabSz="914400" eaLnBrk="1" fontAlgn="base" hangingPunct="1" indent="0" latinLnBrk="0" lvl="4" marL="18288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5pPr>
      <a:lvl6pPr algn="l" defTabSz="914400" eaLnBrk="1" fontAlgn="base" hangingPunct="1" indent="0" latinLnBrk="0" lvl="5" marL="22860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6pPr>
      <a:lvl7pPr algn="l" defTabSz="914400" eaLnBrk="1" fontAlgn="base" hangingPunct="1" indent="0" latinLnBrk="0" lvl="6" marL="27432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7pPr>
      <a:lvl8pPr algn="l" defTabSz="914400" eaLnBrk="1" fontAlgn="base" hangingPunct="1" indent="0" latinLnBrk="0" lvl="7" marL="32004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8pPr>
      <a:lvl9pPr algn="l" defTabSz="914400" eaLnBrk="1" fontAlgn="base" hangingPunct="1" indent="0" latinLnBrk="0" lvl="8" marL="365760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defRPr baseline="0" sz="1800" kern="1200">
          <a:solidFill>
            <a:schemeClr val="tx1"/>
          </a:solidFill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/>
      </p:grpSpPr>
      <p:pic>
        <p:nvPicPr>
          <p:cNvPr id="2097152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586" name="标题 1"/>
          <p:cNvSpPr>
            <a:spLocks noGrp="1"/>
          </p:cNvSpPr>
          <p:nvPr>
            <p:ph type="ctrTitle"/>
          </p:nvPr>
        </p:nvSpPr>
        <p:spPr>
          <a:xfrm>
            <a:off x="765175" y="1117600"/>
            <a:ext cx="7389495" cy="2532380"/>
          </a:xfrm>
        </p:spPr>
        <p:txBody>
          <a:bodyPr anchor="ctr" vert="horz">
            <a:normAutofit/>
          </a:bodyPr>
          <a:p>
            <a:pPr algn="ctr" indent="0" marL="0">
              <a:buSzPct val="25000"/>
            </a:pPr>
            <a:r>
              <a:rPr dirty="0" sz="28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第七届中国商业保理行业峰会</a:t>
            </a:r>
            <a:br>
              <a:rPr dirty="0" sz="28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</a:br>
            <a:r>
              <a:rPr dirty="0" sz="2800" lang="zh-CN">
                <a:solidFill>
                  <a:schemeClr val="bg1"/>
                </a:solidFill>
                <a:ea typeface="微软雅黑" panose="020B0503020204020204" charset="-122"/>
                <a:sym typeface="Calibri" panose="020F0502020204030204" charset="0"/>
              </a:rPr>
              <a:t>暨第6届于家堡保理论坛</a:t>
            </a:r>
            <a:br>
              <a:rPr dirty="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</a:br>
            <a:br>
              <a:rPr dirty="0" sz="20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</a:br>
            <a:r>
              <a:rPr dirty="0" sz="40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对我国商业保理可持续发展的</a:t>
            </a:r>
            <a:br>
              <a:rPr dirty="0" sz="40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</a:br>
            <a:r>
              <a:rPr dirty="0" sz="40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建议和呼吁</a:t>
            </a:r>
            <a:r>
              <a:rPr dirty="0" sz="40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 </a:t>
            </a:r>
            <a:endParaRPr dirty="0" sz="40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sp>
        <p:nvSpPr>
          <p:cNvPr id="1048587" name="副标题 2"/>
          <p:cNvSpPr>
            <a:spLocks noGrp="1"/>
          </p:cNvSpPr>
          <p:nvPr>
            <p:ph type="subTitle" idx="1"/>
          </p:nvPr>
        </p:nvSpPr>
        <p:spPr>
          <a:xfrm>
            <a:off x="1370965" y="4064635"/>
            <a:ext cx="6177280" cy="553720"/>
          </a:xfrm>
        </p:spPr>
        <p:txBody>
          <a:bodyPr vert="horz">
            <a:normAutofit/>
          </a:bodyPr>
          <a:p>
            <a:pPr defTabSz="914400">
              <a:buSzPct val="25000"/>
            </a:pPr>
            <a:r>
              <a:rPr altLang="en-US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张燕玲 </a:t>
            </a:r>
            <a:endParaRPr altLang="en-US" sz="3200" kern="1200" lang="zh-CN"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sp>
        <p:nvSpPr>
          <p:cNvPr id="1048588" name="副标题 2"/>
          <p:cNvSpPr>
            <a:spLocks noGrp="1"/>
          </p:cNvSpPr>
          <p:nvPr/>
        </p:nvSpPr>
        <p:spPr>
          <a:xfrm>
            <a:off x="1468755" y="4417695"/>
            <a:ext cx="5982335" cy="699770"/>
          </a:xfrm>
          <a:prstGeom prst="rect"/>
          <a:noFill/>
          <a:ln w="9525">
            <a:noFill/>
          </a:ln>
        </p:spPr>
        <p:txBody>
          <a:bodyPr vert="horz">
            <a:normAutofit fontScale="91667" lnSpcReduction="20000"/>
          </a:bodyPr>
          <a:lstStyle>
            <a:lvl1pPr algn="ctr" defTabSz="914400" eaLnBrk="1" fontAlgn="base" hangingPunct="1" indent="0" latinLnBrk="0" lvl="0" marL="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charset="0"/>
              </a:defRPr>
            </a:lvl1pPr>
            <a:lvl2pPr algn="ctr" defTabSz="914400" eaLnBrk="1" fontAlgn="base" hangingPunct="1" indent="0" latinLnBrk="0" lvl="1" marL="34290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Calibri" panose="020F0502020204030204" charset="0"/>
                <a:ea typeface="微软雅黑" panose="020B0503020204020204" charset="-122"/>
                <a:cs typeface="+mn-cs"/>
                <a:sym typeface="Calibri" panose="020F0502020204030204" charset="0"/>
              </a:defRPr>
            </a:lvl2pPr>
            <a:lvl3pPr algn="ctr" defTabSz="914400" eaLnBrk="1" fontAlgn="base" hangingPunct="1" indent="0" latinLnBrk="0" lvl="2" marL="68580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Calibri" panose="020F0502020204030204" charset="0"/>
                <a:ea typeface="微软雅黑" panose="020B0503020204020204" charset="-122"/>
                <a:cs typeface="+mn-cs"/>
                <a:sym typeface="Calibri" panose="020F0502020204030204" charset="0"/>
              </a:defRPr>
            </a:lvl3pPr>
            <a:lvl4pPr algn="ctr" defTabSz="914400" eaLnBrk="1" fontAlgn="base" hangingPunct="1" indent="0" latinLnBrk="0" lvl="3" marL="102870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Calibri" panose="020F0502020204030204" charset="0"/>
                <a:ea typeface="微软雅黑" panose="020B0503020204020204" charset="-122"/>
                <a:cs typeface="+mn-cs"/>
                <a:sym typeface="Calibri" panose="020F0502020204030204" charset="0"/>
              </a:defRPr>
            </a:lvl4pPr>
            <a:lvl5pPr algn="ctr" defTabSz="914400" eaLnBrk="1" fontAlgn="base" hangingPunct="1" indent="0" latinLnBrk="0" lvl="4" marL="137160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Calibri" panose="020F0502020204030204" charset="0"/>
                <a:ea typeface="微软雅黑" panose="020B0503020204020204" charset="-122"/>
                <a:cs typeface="+mn-cs"/>
                <a:sym typeface="Calibri" panose="020F0502020204030204" charset="0"/>
              </a:defRPr>
            </a:lvl5pPr>
            <a:lvl6pPr algn="ctr" defTabSz="914400" eaLnBrk="1" fontAlgn="base" hangingPunct="1" indent="0" latinLnBrk="0" lvl="5" marL="171450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Calibri" panose="020F0502020204030204" charset="0"/>
                <a:ea typeface="微软雅黑" panose="020B0503020204020204" charset="-122"/>
                <a:cs typeface="+mn-cs"/>
                <a:sym typeface="Calibri" panose="020F0502020204030204" charset="0"/>
              </a:defRPr>
            </a:lvl6pPr>
            <a:lvl7pPr algn="ctr" defTabSz="914400" eaLnBrk="1" fontAlgn="base" hangingPunct="1" indent="0" latinLnBrk="0" lvl="6" marL="205740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Calibri" panose="020F0502020204030204" charset="0"/>
                <a:ea typeface="微软雅黑" panose="020B0503020204020204" charset="-122"/>
                <a:cs typeface="+mn-cs"/>
                <a:sym typeface="Calibri" panose="020F0502020204030204" charset="0"/>
              </a:defRPr>
            </a:lvl7pPr>
            <a:lvl8pPr algn="ctr" defTabSz="914400" eaLnBrk="1" fontAlgn="base" hangingPunct="1" indent="0" latinLnBrk="0" lvl="7" marL="240030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Calibri" panose="020F0502020204030204" charset="0"/>
                <a:ea typeface="微软雅黑" panose="020B0503020204020204" charset="-122"/>
                <a:cs typeface="+mn-cs"/>
                <a:sym typeface="Calibri" panose="020F0502020204030204" charset="0"/>
              </a:defRPr>
            </a:lvl8pPr>
            <a:lvl9pPr algn="ctr" defTabSz="914400" eaLnBrk="1" fontAlgn="base" hangingPunct="1" indent="0" latinLnBrk="0" lvl="8" marL="274320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Calibri" panose="020F0502020204030204" charset="0"/>
                <a:ea typeface="微软雅黑" panose="020B0503020204020204" charset="-122"/>
                <a:cs typeface="+mn-cs"/>
                <a:sym typeface="Calibri" panose="020F0502020204030204" charset="0"/>
              </a:defRPr>
            </a:lvl9pPr>
          </a:lstStyle>
          <a:p>
            <a:pPr defTabSz="914400">
              <a:buSzPct val="25000"/>
            </a:pPr>
            <a:endParaRPr altLang="zh-CN" sz="2400" kern="1200" lang="en-US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  <a:p>
            <a:pPr defTabSz="914400">
              <a:buSzPct val="25000"/>
            </a:pPr>
            <a:r>
              <a:rPr altLang="zh-CN" sz="2400" kern="1200" lang="en-US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2019.4.17 </a:t>
            </a:r>
            <a:r>
              <a:rPr altLang="en-US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 </a:t>
            </a:r>
            <a:endParaRPr altLang="en-US" sz="3200" kern="1200" lang="zh-CN"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6" name=""/>
        <p:cNvGrpSpPr/>
        <p:nvPr/>
      </p:nvGrpSpPr>
      <p:grpSpPr>
        <a:xfrm/>
      </p:grpSpPr>
      <p:pic>
        <p:nvPicPr>
          <p:cNvPr id="2097161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693" name="圆角矩形 7"/>
          <p:cNvSpPr/>
          <p:nvPr/>
        </p:nvSpPr>
        <p:spPr>
          <a:xfrm>
            <a:off x="406400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694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保理业务健康发展是“稳金融”的重要工作之一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97" name="组合 16"/>
          <p:cNvGrpSpPr/>
          <p:nvPr/>
        </p:nvGrpSpPr>
        <p:grpSpPr>
          <a:xfrm>
            <a:off x="1293495" y="1504950"/>
            <a:ext cx="6491605" cy="368300"/>
            <a:chOff x="0" y="0"/>
            <a:chExt cx="6347992" cy="368063"/>
          </a:xfrm>
        </p:grpSpPr>
        <p:grpSp>
          <p:nvGrpSpPr>
            <p:cNvPr id="98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95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96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97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金融为实体经济服务，要了解实体经济形势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99" name="组合 22"/>
          <p:cNvGrpSpPr/>
          <p:nvPr/>
        </p:nvGrpSpPr>
        <p:grpSpPr>
          <a:xfrm>
            <a:off x="1293495" y="3150870"/>
            <a:ext cx="6320155" cy="368300"/>
            <a:chOff x="0" y="0"/>
            <a:chExt cx="6180338" cy="368063"/>
          </a:xfrm>
        </p:grpSpPr>
        <p:grpSp>
          <p:nvGrpSpPr>
            <p:cNvPr id="100" name="组合 23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98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99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700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cs typeface="Arial" panose="020B0604020202020204" pitchFamily="34" charset="0"/>
                  <a:sym typeface="Calibri" panose="020F0502020204030204" charset="0"/>
                </a:rPr>
                <a:t>IMF</a:t>
              </a:r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将中国2019年经济增速预期由6.2%上调至6.3%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101" name="组合 1"/>
          <p:cNvGrpSpPr/>
          <p:nvPr/>
        </p:nvGrpSpPr>
        <p:grpSpPr>
          <a:xfrm>
            <a:off x="1293495" y="2329180"/>
            <a:ext cx="6530976" cy="368300"/>
            <a:chOff x="0" y="0"/>
            <a:chExt cx="6385945" cy="368063"/>
          </a:xfrm>
        </p:grpSpPr>
        <p:grpSp>
          <p:nvGrpSpPr>
            <p:cNvPr id="102" name="组合 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701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702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703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cs typeface="Arial" panose="020B0604020202020204" pitchFamily="34" charset="0"/>
                  <a:sym typeface="Calibri" panose="020F0502020204030204" charset="0"/>
                </a:rPr>
                <a:t>IMF</a:t>
              </a:r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预计全球经济2019年增长3.3%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103" name="组合 6"/>
          <p:cNvGrpSpPr/>
          <p:nvPr/>
        </p:nvGrpSpPr>
        <p:grpSpPr>
          <a:xfrm>
            <a:off x="1293495" y="3976370"/>
            <a:ext cx="6320155" cy="368300"/>
            <a:chOff x="0" y="0"/>
            <a:chExt cx="6180338" cy="368063"/>
          </a:xfrm>
        </p:grpSpPr>
        <p:grpSp>
          <p:nvGrpSpPr>
            <p:cNvPr id="104" name="组合 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704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705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706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cs typeface="Arial" panose="020B0604020202020204" pitchFamily="34" charset="0"/>
                  <a:sym typeface="Calibri" panose="020F0502020204030204" charset="0"/>
                </a:rPr>
                <a:t>IMF</a:t>
              </a:r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下调2019年美国经济增速至2.3%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5" name=""/>
        <p:cNvGrpSpPr/>
        <p:nvPr/>
      </p:nvGrpSpPr>
      <p:grpSpPr>
        <a:xfrm/>
      </p:grpSpPr>
      <p:pic>
        <p:nvPicPr>
          <p:cNvPr id="2097162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707" name="圆角矩形 7"/>
          <p:cNvSpPr/>
          <p:nvPr/>
        </p:nvSpPr>
        <p:spPr>
          <a:xfrm>
            <a:off x="406400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708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呼吁：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106" name="组合 16"/>
          <p:cNvGrpSpPr/>
          <p:nvPr/>
        </p:nvGrpSpPr>
        <p:grpSpPr>
          <a:xfrm>
            <a:off x="1293495" y="1504950"/>
            <a:ext cx="6491605" cy="368300"/>
            <a:chOff x="0" y="0"/>
            <a:chExt cx="6347992" cy="368063"/>
          </a:xfrm>
        </p:grpSpPr>
        <p:grpSp>
          <p:nvGrpSpPr>
            <p:cNvPr id="107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709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710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711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重视商业保理这一金融创新来之不易的成果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108" name="组合 22"/>
          <p:cNvGrpSpPr/>
          <p:nvPr/>
        </p:nvGrpSpPr>
        <p:grpSpPr>
          <a:xfrm>
            <a:off x="1293495" y="3150870"/>
            <a:ext cx="6320155" cy="368300"/>
            <a:chOff x="0" y="0"/>
            <a:chExt cx="6180338" cy="368063"/>
          </a:xfrm>
        </p:grpSpPr>
        <p:grpSp>
          <p:nvGrpSpPr>
            <p:cNvPr id="109" name="组合 23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712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713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714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各地政府不能急于求成，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金融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不能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搞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全民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运动</a:t>
              </a:r>
              <a:endParaRPr dirty="0" sz="1800" lang="zh-CN">
                <a:solidFill>
                  <a:srgbClr val="000000"/>
                </a:solidFill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110" name="组合 1"/>
          <p:cNvGrpSpPr/>
          <p:nvPr/>
        </p:nvGrpSpPr>
        <p:grpSpPr>
          <a:xfrm>
            <a:off x="1293495" y="2329180"/>
            <a:ext cx="6530976" cy="368300"/>
            <a:chOff x="0" y="0"/>
            <a:chExt cx="6385945" cy="368063"/>
          </a:xfrm>
        </p:grpSpPr>
        <p:grpSp>
          <p:nvGrpSpPr>
            <p:cNvPr id="111" name="组合 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715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716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717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以“竞争中性原则”对待商业保理机构与业务</a:t>
              </a:r>
              <a:endParaRPr dirty="0" sz="1800" lang="zh-CN">
                <a:solidFill>
                  <a:srgbClr val="000000"/>
                </a:solidFill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112" name="组合 6"/>
          <p:cNvGrpSpPr/>
          <p:nvPr/>
        </p:nvGrpSpPr>
        <p:grpSpPr>
          <a:xfrm>
            <a:off x="1293495" y="3976370"/>
            <a:ext cx="6320155" cy="368300"/>
            <a:chOff x="0" y="0"/>
            <a:chExt cx="6180338" cy="368063"/>
          </a:xfrm>
        </p:grpSpPr>
        <p:grpSp>
          <p:nvGrpSpPr>
            <p:cNvPr id="113" name="组合 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718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719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720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供应链金融和商业保理业务标准化、规范化势在必行</a:t>
              </a:r>
              <a:endParaRPr dirty="0" sz="1800" lang="zh-CN">
                <a:solidFill>
                  <a:srgbClr val="000000"/>
                </a:solidFill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7" name=""/>
        <p:cNvGrpSpPr/>
        <p:nvPr/>
      </p:nvGrpSpPr>
      <p:grpSpPr>
        <a:xfrm/>
      </p:grpSpPr>
      <p:sp>
        <p:nvSpPr>
          <p:cNvPr id="1048731" name="矩形 6145"/>
          <p:cNvSpPr/>
          <p:nvPr/>
        </p:nvSpPr>
        <p:spPr>
          <a:xfrm>
            <a:off x="-30162" y="3397250"/>
            <a:ext cx="9137650" cy="2317750"/>
          </a:xfrm>
          <a:prstGeom prst="rect"/>
          <a:solidFill>
            <a:srgbClr val="0066CC">
              <a:alpha val="89999"/>
            </a:srgbClr>
          </a:solidFill>
          <a:ln w="9525">
            <a:noFill/>
          </a:ln>
        </p:spPr>
        <p:txBody>
          <a:bodyPr anchor="ctr" wrap="none"/>
          <a:p>
            <a:pPr algn="ctr"/>
            <a:endParaRPr>
              <a:solidFill>
                <a:schemeClr val="bg2"/>
              </a:solidFill>
              <a:ea typeface="宋体" panose="02010600030101010101" pitchFamily="2" charset="-122"/>
            </a:endParaRPr>
          </a:p>
        </p:txBody>
      </p:sp>
      <p:sp>
        <p:nvSpPr>
          <p:cNvPr id="1048732" name="文本框 6146"/>
          <p:cNvSpPr txBox="1"/>
          <p:nvPr/>
        </p:nvSpPr>
        <p:spPr>
          <a:xfrm>
            <a:off x="396875" y="1177925"/>
            <a:ext cx="5762625" cy="1014730"/>
          </a:xfrm>
          <a:prstGeom prst="rect"/>
          <a:noFill/>
          <a:ln w="9525">
            <a:noFill/>
          </a:ln>
        </p:spPr>
        <p:txBody>
          <a:bodyPr>
            <a:spAutoFit/>
          </a:bodyPr>
          <a:p>
            <a:r>
              <a:rPr altLang="en-US" b="1" dirty="0" sz="6000" i="1" lang="zh-CN">
                <a:solidFill>
                  <a:srgbClr val="5F5F5F"/>
                </a:solidFill>
                <a:ea typeface="微软雅黑" panose="020B0503020204020204" charset="-122"/>
              </a:rPr>
              <a:t>谢谢</a:t>
            </a:r>
            <a:endParaRPr altLang="en-US" b="1" dirty="0" sz="6000" i="1" lang="zh-CN">
              <a:solidFill>
                <a:srgbClr val="0066CC"/>
              </a:solidFill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/>
      </p:grpSpPr>
      <p:pic>
        <p:nvPicPr>
          <p:cNvPr id="2097153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589" name="圆角矩形 7"/>
          <p:cNvSpPr/>
          <p:nvPr/>
        </p:nvSpPr>
        <p:spPr>
          <a:xfrm>
            <a:off x="406400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590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中国商业保理发展创世界之最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31" name="组合 16"/>
          <p:cNvGrpSpPr/>
          <p:nvPr/>
        </p:nvGrpSpPr>
        <p:grpSpPr>
          <a:xfrm>
            <a:off x="1293495" y="1504950"/>
            <a:ext cx="6491605" cy="368300"/>
            <a:chOff x="0" y="0"/>
            <a:chExt cx="6347992" cy="368063"/>
          </a:xfrm>
        </p:grpSpPr>
        <p:grpSp>
          <p:nvGrpSpPr>
            <p:cNvPr id="32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591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592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593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国家政策支持类金融发展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33" name="组合 22"/>
          <p:cNvGrpSpPr/>
          <p:nvPr/>
        </p:nvGrpSpPr>
        <p:grpSpPr>
          <a:xfrm>
            <a:off x="1293495" y="3198495"/>
            <a:ext cx="6320155" cy="368300"/>
            <a:chOff x="0" y="0"/>
            <a:chExt cx="6180338" cy="368063"/>
          </a:xfrm>
        </p:grpSpPr>
        <p:grpSp>
          <p:nvGrpSpPr>
            <p:cNvPr id="34" name="组合 23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594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595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596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商业保理专委会是名副其实的行业自律组织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35" name="组合 1"/>
          <p:cNvGrpSpPr/>
          <p:nvPr/>
        </p:nvGrpSpPr>
        <p:grpSpPr>
          <a:xfrm>
            <a:off x="1293495" y="2352040"/>
            <a:ext cx="6530976" cy="368300"/>
            <a:chOff x="0" y="0"/>
            <a:chExt cx="6385945" cy="368063"/>
          </a:xfrm>
        </p:grpSpPr>
        <p:grpSp>
          <p:nvGrpSpPr>
            <p:cNvPr id="36" name="组合 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597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598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599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2012年试点以来注册公司数量、保理业务量快速发展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37" name="组合 6"/>
          <p:cNvGrpSpPr/>
          <p:nvPr/>
        </p:nvGrpSpPr>
        <p:grpSpPr>
          <a:xfrm>
            <a:off x="1293495" y="4040505"/>
            <a:ext cx="6490971" cy="368300"/>
            <a:chOff x="0" y="0"/>
            <a:chExt cx="6347375" cy="368063"/>
          </a:xfrm>
        </p:grpSpPr>
        <p:grpSp>
          <p:nvGrpSpPr>
            <p:cNvPr id="38" name="组合 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00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01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02" name="TextBox 10"/>
            <p:cNvSpPr/>
            <p:nvPr/>
          </p:nvSpPr>
          <p:spPr>
            <a:xfrm>
              <a:off x="720305" y="0"/>
              <a:ext cx="5627070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-13335" marL="13335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与国际组织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cs typeface="Arial" panose="020B0604020202020204" pitchFamily="34" charset="0"/>
                  <a:sym typeface="Calibri" panose="020F0502020204030204" charset="0"/>
                </a:rPr>
                <a:t>FCI</a:t>
              </a:r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保持密切联系，得到指导和帮助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/>
      </p:grpSpPr>
      <p:pic>
        <p:nvPicPr>
          <p:cNvPr id="2097154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603" name="圆角矩形 7"/>
          <p:cNvSpPr/>
          <p:nvPr/>
        </p:nvSpPr>
        <p:spPr>
          <a:xfrm>
            <a:off x="406400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604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商业保理的体量不可低估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40" name="组合 16"/>
          <p:cNvGrpSpPr/>
          <p:nvPr/>
        </p:nvGrpSpPr>
        <p:grpSpPr>
          <a:xfrm>
            <a:off x="1293495" y="1464945"/>
            <a:ext cx="6491605" cy="368300"/>
            <a:chOff x="0" y="0"/>
            <a:chExt cx="6347992" cy="368063"/>
          </a:xfrm>
        </p:grpSpPr>
        <p:grpSp>
          <p:nvGrpSpPr>
            <p:cNvPr id="41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05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06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07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商业保理公司1万多家，注册资金8000多亿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42" name="组合 22"/>
          <p:cNvGrpSpPr/>
          <p:nvPr/>
        </p:nvGrpSpPr>
        <p:grpSpPr>
          <a:xfrm>
            <a:off x="1293495" y="3188970"/>
            <a:ext cx="6764655" cy="368300"/>
            <a:chOff x="0" y="0"/>
            <a:chExt cx="6615005" cy="368063"/>
          </a:xfrm>
        </p:grpSpPr>
        <p:grpSp>
          <p:nvGrpSpPr>
            <p:cNvPr id="43" name="组合 23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08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09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10" name="TextBox 10"/>
            <p:cNvSpPr/>
            <p:nvPr/>
          </p:nvSpPr>
          <p:spPr>
            <a:xfrm>
              <a:off x="720305" y="0"/>
              <a:ext cx="5894700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2018年保理融资余额超万亿元</a:t>
              </a:r>
              <a:endParaRPr dirty="0" sz="1800">
                <a:solidFill>
                  <a:srgbClr val="000000"/>
                </a:solidFill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44" name="组合 1"/>
          <p:cNvGrpSpPr/>
          <p:nvPr/>
        </p:nvGrpSpPr>
        <p:grpSpPr>
          <a:xfrm>
            <a:off x="1293495" y="2352040"/>
            <a:ext cx="6530976" cy="368300"/>
            <a:chOff x="0" y="0"/>
            <a:chExt cx="6385945" cy="368063"/>
          </a:xfrm>
        </p:grpSpPr>
        <p:grpSp>
          <p:nvGrpSpPr>
            <p:cNvPr id="45" name="组合 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11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12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13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商业保理业务量增长100多倍，融资额超4000多万亿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46" name="组合 6"/>
          <p:cNvGrpSpPr/>
          <p:nvPr/>
        </p:nvGrpSpPr>
        <p:grpSpPr>
          <a:xfrm>
            <a:off x="1293495" y="4025900"/>
            <a:ext cx="6490971" cy="368300"/>
            <a:chOff x="0" y="0"/>
            <a:chExt cx="6347375" cy="368063"/>
          </a:xfrm>
        </p:grpSpPr>
        <p:grpSp>
          <p:nvGrpSpPr>
            <p:cNvPr id="47" name="组合 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14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15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16" name="TextBox 10"/>
            <p:cNvSpPr/>
            <p:nvPr/>
          </p:nvSpPr>
          <p:spPr>
            <a:xfrm>
              <a:off x="720305" y="0"/>
              <a:ext cx="5627070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-13335" marL="13335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2018年保理资产融资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cs typeface="Arial" panose="020B0604020202020204" pitchFamily="34" charset="0"/>
                  <a:sym typeface="Calibri" panose="020F0502020204030204" charset="0"/>
                </a:rPr>
                <a:t>ABS</a:t>
              </a:r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超1300多亿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/>
      </p:grpSpPr>
      <p:pic>
        <p:nvPicPr>
          <p:cNvPr id="2097155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617" name="圆角矩形 7"/>
          <p:cNvSpPr/>
          <p:nvPr/>
        </p:nvSpPr>
        <p:spPr>
          <a:xfrm>
            <a:off x="330835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618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在1.45万亿信贷</a:t>
            </a:r>
            <a:r>
              <a:rPr dirty="0" sz="2400" kern="1200" lang="zh-CN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Calibri" panose="020F0502020204030204" charset="0"/>
              </a:rPr>
              <a:t>ABS</a:t>
            </a: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中保理资产融资主要有：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49" name="组合 16"/>
          <p:cNvGrpSpPr/>
          <p:nvPr/>
        </p:nvGrpSpPr>
        <p:grpSpPr>
          <a:xfrm>
            <a:off x="1293495" y="1504950"/>
            <a:ext cx="6491605" cy="368300"/>
            <a:chOff x="0" y="0"/>
            <a:chExt cx="6347992" cy="368063"/>
          </a:xfrm>
        </p:grpSpPr>
        <p:grpSp>
          <p:nvGrpSpPr>
            <p:cNvPr id="50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19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20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21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房地产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cs typeface="Arial" panose="020B0604020202020204" pitchFamily="34" charset="0"/>
                  <a:sym typeface="Calibri" panose="020F0502020204030204" charset="0"/>
                </a:rPr>
                <a:t>ABS：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16年105亿、17年467亿、18年1099亿</a:t>
              </a:r>
              <a:endParaRPr dirty="0" sz="1800" lang="zh-CN">
                <a:solidFill>
                  <a:srgbClr val="000000"/>
                </a:solidFill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51" name="组合 1"/>
          <p:cNvGrpSpPr/>
          <p:nvPr/>
        </p:nvGrpSpPr>
        <p:grpSpPr>
          <a:xfrm>
            <a:off x="1293495" y="2484755"/>
            <a:ext cx="6530976" cy="368300"/>
            <a:chOff x="0" y="0"/>
            <a:chExt cx="6385945" cy="368063"/>
          </a:xfrm>
        </p:grpSpPr>
        <p:grpSp>
          <p:nvGrpSpPr>
            <p:cNvPr id="52" name="组合 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22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23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24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电商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cs typeface="Arial" panose="020B0604020202020204" pitchFamily="34" charset="0"/>
                  <a:sym typeface="Calibri" panose="020F0502020204030204" charset="0"/>
                </a:rPr>
                <a:t>ABS</a:t>
              </a:r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：17年63亿、64笔；18年98亿、41家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53" name="组合 6"/>
          <p:cNvGrpSpPr/>
          <p:nvPr/>
        </p:nvGrpSpPr>
        <p:grpSpPr>
          <a:xfrm>
            <a:off x="1293495" y="3435350"/>
            <a:ext cx="6530976" cy="368300"/>
            <a:chOff x="0" y="0"/>
            <a:chExt cx="6385945" cy="368063"/>
          </a:xfrm>
        </p:grpSpPr>
        <p:grpSp>
          <p:nvGrpSpPr>
            <p:cNvPr id="54" name="组合 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25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26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27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全额累计2400.08亿，未</a:t>
              </a:r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偿</a:t>
              </a:r>
              <a:r>
                <a:rPr dirty="0" sz="1800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1360.34亿</a:t>
              </a:r>
              <a:endParaRPr dirty="0" sz="1800">
                <a:solidFill>
                  <a:srgbClr val="000000"/>
                </a:solidFill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" name=""/>
        <p:cNvGrpSpPr/>
        <p:nvPr/>
      </p:nvGrpSpPr>
      <p:grpSpPr>
        <a:xfrm/>
      </p:grpSpPr>
      <p:pic>
        <p:nvPicPr>
          <p:cNvPr id="2097156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628" name="圆角矩形 7"/>
          <p:cNvSpPr/>
          <p:nvPr/>
        </p:nvSpPr>
        <p:spPr>
          <a:xfrm>
            <a:off x="330835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629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社会对商业保理的认识不够全面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56" name="组合 16"/>
          <p:cNvGrpSpPr/>
          <p:nvPr/>
        </p:nvGrpSpPr>
        <p:grpSpPr>
          <a:xfrm>
            <a:off x="1293495" y="1504950"/>
            <a:ext cx="6491605" cy="368300"/>
            <a:chOff x="0" y="0"/>
            <a:chExt cx="6347992" cy="368063"/>
          </a:xfrm>
        </p:grpSpPr>
        <p:grpSp>
          <p:nvGrpSpPr>
            <p:cNvPr id="57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30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31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32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sym typeface="Calibri" panose="020F0502020204030204" charset="0"/>
                </a:rPr>
                <a:t>我国小微企业融资存在两个体制性障碍：</a:t>
              </a:r>
              <a:endParaRPr dirty="0" sz="1800" lang="zh-CN">
                <a:solidFill>
                  <a:srgbClr val="000000"/>
                </a:solidFill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sp>
        <p:nvSpPr>
          <p:cNvPr id="1048633" name="TextBox 10"/>
          <p:cNvSpPr/>
          <p:nvPr/>
        </p:nvSpPr>
        <p:spPr>
          <a:xfrm>
            <a:off x="1811655" y="2212975"/>
            <a:ext cx="5755005" cy="2021841"/>
          </a:xfrm>
          <a:prstGeom prst="rect"/>
          <a:noFill/>
          <a:ln w="9525">
            <a:noFill/>
          </a:ln>
        </p:spPr>
        <p:txBody>
          <a:bodyPr wrap="square">
            <a:spAutoFit/>
          </a:bodyPr>
          <a:p>
            <a:pPr indent="463550" marL="0"/>
            <a:r>
              <a:rPr dirty="0" sz="1600" lang="zh-CN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rPr>
              <a:t>一方面，我国资本市场等直接融资体系特别是股权融资渠道太薄弱。</a:t>
            </a:r>
            <a:endParaRPr dirty="0" sz="1600" lang="zh-CN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Calibri" panose="020F0502020204030204" charset="0"/>
            </a:endParaRPr>
          </a:p>
          <a:p>
            <a:pPr indent="463550" marL="0"/>
            <a:endParaRPr dirty="0" sz="1600" lang="zh-CN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Calibri" panose="020F0502020204030204" charset="0"/>
            </a:endParaRPr>
          </a:p>
          <a:p>
            <a:pPr indent="463550" marL="0"/>
            <a:r>
              <a:rPr dirty="0" sz="1600" lang="zh-CN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rPr>
              <a:t>另一方面，近十来年，为推动普惠金融发展而释放出来的一大批小贷、租赁、保理、担保、互联网小贷公司以及私募、信托等非银行金融机构，为实体经济服务、为小微企业服务的理念和约束还不太够，所从事的业务，大量的进入影子银行自我循环的圈内业务。</a:t>
            </a:r>
            <a:endParaRPr dirty="0" sz="1600" lang="zh-CN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Calibri" panose="020F05020202040302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/>
      </p:grpSpPr>
      <p:pic>
        <p:nvPicPr>
          <p:cNvPr id="2097157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634" name="圆角矩形 7"/>
          <p:cNvSpPr/>
          <p:nvPr/>
        </p:nvSpPr>
        <p:spPr>
          <a:xfrm>
            <a:off x="406400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635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充分认识商业保理与其他类金融业务的区别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59" name="组合 16"/>
          <p:cNvGrpSpPr/>
          <p:nvPr/>
        </p:nvGrpSpPr>
        <p:grpSpPr>
          <a:xfrm>
            <a:off x="1293495" y="1504950"/>
            <a:ext cx="6491605" cy="368300"/>
            <a:chOff x="0" y="0"/>
            <a:chExt cx="6347992" cy="368063"/>
          </a:xfrm>
        </p:grpSpPr>
        <p:grpSp>
          <p:nvGrpSpPr>
            <p:cNvPr id="60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36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37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38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保理是供应链金融的技术工具之一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61" name="组合 22"/>
          <p:cNvGrpSpPr/>
          <p:nvPr/>
        </p:nvGrpSpPr>
        <p:grpSpPr>
          <a:xfrm>
            <a:off x="1293495" y="3184525"/>
            <a:ext cx="6320155" cy="368300"/>
            <a:chOff x="0" y="0"/>
            <a:chExt cx="6180338" cy="368063"/>
          </a:xfrm>
        </p:grpSpPr>
        <p:grpSp>
          <p:nvGrpSpPr>
            <p:cNvPr id="62" name="组合 23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39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40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41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ea typeface="微软雅黑" panose="020B0503020204020204" charset="-122"/>
                  <a:cs typeface="Arial" panose="020B0604020202020204" pitchFamily="34" charset="0"/>
                  <a:sym typeface="Calibri" panose="020F0502020204030204" charset="0"/>
                </a:rPr>
                <a:t>FCI</a:t>
              </a:r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为供应链金融制定反向保理规则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63" name="组合 1"/>
          <p:cNvGrpSpPr/>
          <p:nvPr/>
        </p:nvGrpSpPr>
        <p:grpSpPr>
          <a:xfrm>
            <a:off x="1293495" y="2353310"/>
            <a:ext cx="6530976" cy="368300"/>
            <a:chOff x="0" y="0"/>
            <a:chExt cx="6385945" cy="368063"/>
          </a:xfrm>
        </p:grpSpPr>
        <p:grpSp>
          <p:nvGrpSpPr>
            <p:cNvPr id="64" name="组合 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42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43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44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保理在供应链金融中使用最多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65" name="组合 6"/>
          <p:cNvGrpSpPr/>
          <p:nvPr/>
        </p:nvGrpSpPr>
        <p:grpSpPr>
          <a:xfrm>
            <a:off x="1293495" y="4016375"/>
            <a:ext cx="6490971" cy="368300"/>
            <a:chOff x="0" y="0"/>
            <a:chExt cx="6347375" cy="368063"/>
          </a:xfrm>
        </p:grpSpPr>
        <p:grpSp>
          <p:nvGrpSpPr>
            <p:cNvPr id="66" name="组合 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45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46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47" name="TextBox 10"/>
            <p:cNvSpPr/>
            <p:nvPr/>
          </p:nvSpPr>
          <p:spPr>
            <a:xfrm>
              <a:off x="720305" y="0"/>
              <a:ext cx="5627070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-13335" marL="13335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我国发明了很多供应链金融定义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7" name=""/>
        <p:cNvGrpSpPr/>
        <p:nvPr/>
      </p:nvGrpSpPr>
      <p:grpSpPr>
        <a:xfrm/>
      </p:grpSpPr>
      <p:pic>
        <p:nvPicPr>
          <p:cNvPr id="2097158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648" name="圆角矩形 7"/>
          <p:cNvSpPr/>
          <p:nvPr/>
        </p:nvSpPr>
        <p:spPr>
          <a:xfrm>
            <a:off x="406400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649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保理业务环境的新挑战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68" name="组合 16"/>
          <p:cNvGrpSpPr/>
          <p:nvPr/>
        </p:nvGrpSpPr>
        <p:grpSpPr>
          <a:xfrm>
            <a:off x="1293495" y="1504950"/>
            <a:ext cx="6491605" cy="368300"/>
            <a:chOff x="0" y="0"/>
            <a:chExt cx="6347992" cy="368063"/>
          </a:xfrm>
        </p:grpSpPr>
        <p:grpSp>
          <p:nvGrpSpPr>
            <p:cNvPr id="69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50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51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52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供应链的不断完善，应收账款会发生变化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70" name="组合 22"/>
          <p:cNvGrpSpPr/>
          <p:nvPr/>
        </p:nvGrpSpPr>
        <p:grpSpPr>
          <a:xfrm>
            <a:off x="1293495" y="3184525"/>
            <a:ext cx="6320155" cy="368300"/>
            <a:chOff x="0" y="0"/>
            <a:chExt cx="6180338" cy="368063"/>
          </a:xfrm>
        </p:grpSpPr>
        <p:grpSp>
          <p:nvGrpSpPr>
            <p:cNvPr id="71" name="组合 23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53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54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55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取消仓储环节、零库存会成为现实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72" name="组合 1"/>
          <p:cNvGrpSpPr/>
          <p:nvPr/>
        </p:nvGrpSpPr>
        <p:grpSpPr>
          <a:xfrm>
            <a:off x="1293495" y="2353310"/>
            <a:ext cx="6530976" cy="368300"/>
            <a:chOff x="0" y="0"/>
            <a:chExt cx="6385945" cy="368063"/>
          </a:xfrm>
        </p:grpSpPr>
        <p:grpSp>
          <p:nvGrpSpPr>
            <p:cNvPr id="73" name="组合 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56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57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58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按订单、合同生产、制作发货会成为常态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74" name="组合 6"/>
          <p:cNvGrpSpPr/>
          <p:nvPr/>
        </p:nvGrpSpPr>
        <p:grpSpPr>
          <a:xfrm>
            <a:off x="1293495" y="4016375"/>
            <a:ext cx="6490971" cy="368300"/>
            <a:chOff x="0" y="0"/>
            <a:chExt cx="6347375" cy="368063"/>
          </a:xfrm>
        </p:grpSpPr>
        <p:grpSp>
          <p:nvGrpSpPr>
            <p:cNvPr id="75" name="组合 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59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60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61" name="TextBox 10"/>
            <p:cNvSpPr/>
            <p:nvPr/>
          </p:nvSpPr>
          <p:spPr>
            <a:xfrm>
              <a:off x="720305" y="0"/>
              <a:ext cx="5627070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-13335" marL="13335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中国回款期和外国对比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6" name=""/>
        <p:cNvGrpSpPr/>
        <p:nvPr/>
      </p:nvGrpSpPr>
      <p:grpSpPr>
        <a:xfrm/>
      </p:grpSpPr>
      <p:pic>
        <p:nvPicPr>
          <p:cNvPr id="2097159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662" name="圆角矩形 7"/>
          <p:cNvSpPr/>
          <p:nvPr/>
        </p:nvSpPr>
        <p:spPr>
          <a:xfrm>
            <a:off x="406400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663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商业保理市场变化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77" name="组合 16"/>
          <p:cNvGrpSpPr/>
          <p:nvPr/>
        </p:nvGrpSpPr>
        <p:grpSpPr>
          <a:xfrm>
            <a:off x="1293495" y="1504950"/>
            <a:ext cx="6491605" cy="368300"/>
            <a:chOff x="0" y="0"/>
            <a:chExt cx="6347992" cy="368063"/>
          </a:xfrm>
        </p:grpSpPr>
        <p:grpSp>
          <p:nvGrpSpPr>
            <p:cNvPr id="78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64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65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66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商业保理快速发展的原因之一是经营者暂时离场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79" name="组合 22"/>
          <p:cNvGrpSpPr/>
          <p:nvPr/>
        </p:nvGrpSpPr>
        <p:grpSpPr>
          <a:xfrm>
            <a:off x="1293495" y="3184525"/>
            <a:ext cx="6320155" cy="368300"/>
            <a:chOff x="0" y="0"/>
            <a:chExt cx="6180338" cy="368063"/>
          </a:xfrm>
        </p:grpSpPr>
        <p:grpSp>
          <p:nvGrpSpPr>
            <p:cNvPr id="80" name="组合 23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67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68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69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商业保理要与金融机构有机结合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81" name="组合 1"/>
          <p:cNvGrpSpPr/>
          <p:nvPr/>
        </p:nvGrpSpPr>
        <p:grpSpPr>
          <a:xfrm>
            <a:off x="1293495" y="2353310"/>
            <a:ext cx="6530976" cy="368300"/>
            <a:chOff x="0" y="0"/>
            <a:chExt cx="6385945" cy="368063"/>
          </a:xfrm>
        </p:grpSpPr>
        <p:grpSp>
          <p:nvGrpSpPr>
            <p:cNvPr id="82" name="组合 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70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71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72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商业银行的供应链金融、交易银行快速发展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83" name="组合 6"/>
          <p:cNvGrpSpPr/>
          <p:nvPr/>
        </p:nvGrpSpPr>
        <p:grpSpPr>
          <a:xfrm>
            <a:off x="1293495" y="4016375"/>
            <a:ext cx="6490971" cy="368300"/>
            <a:chOff x="0" y="0"/>
            <a:chExt cx="6347375" cy="368063"/>
          </a:xfrm>
        </p:grpSpPr>
        <p:grpSp>
          <p:nvGrpSpPr>
            <p:cNvPr id="84" name="组合 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73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74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75" name="TextBox 10"/>
            <p:cNvSpPr/>
            <p:nvPr/>
          </p:nvSpPr>
          <p:spPr>
            <a:xfrm>
              <a:off x="720305" y="0"/>
              <a:ext cx="5627070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-13335" marL="13335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商业保理以灵活的优势，寻找新的业务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5" name=""/>
        <p:cNvGrpSpPr/>
        <p:nvPr/>
      </p:nvGrpSpPr>
      <p:grpSpPr>
        <a:xfrm/>
      </p:grpSpPr>
      <p:pic>
        <p:nvPicPr>
          <p:cNvPr id="2097160" name="图片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0"/>
            <a:ext cx="9144000" cy="5715000"/>
          </a:xfrm>
          <a:prstGeom prst="rect"/>
          <a:noFill/>
          <a:ln w="9525">
            <a:noFill/>
          </a:ln>
        </p:spPr>
      </p:pic>
      <p:sp>
        <p:nvSpPr>
          <p:cNvPr id="1048676" name="圆角矩形 7"/>
          <p:cNvSpPr/>
          <p:nvPr/>
        </p:nvSpPr>
        <p:spPr>
          <a:xfrm>
            <a:off x="406400" y="625475"/>
            <a:ext cx="8280400" cy="4824413"/>
          </a:xfrm>
          <a:prstGeom prst="roundRect">
            <a:avLst>
              <a:gd name="adj" fmla="val 2269"/>
            </a:avLst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2F2F2">
                  <a:alpha val="100000"/>
                </a:srgbClr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rgbClr val="D8D8D8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endParaRPr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1048677" name="标题 1"/>
          <p:cNvSpPr>
            <a:spLocks noGrp="1"/>
          </p:cNvSpPr>
          <p:nvPr>
            <p:ph type="title"/>
          </p:nvPr>
        </p:nvSpPr>
        <p:spPr>
          <a:xfrm>
            <a:off x="457200" y="120650"/>
            <a:ext cx="8229600" cy="504825"/>
          </a:xfrm>
        </p:spPr>
        <p:txBody>
          <a:bodyPr anchor="ctr" vert="horz">
            <a:normAutofit/>
          </a:bodyPr>
          <a:p>
            <a:pPr algn="l">
              <a:buSzPct val="25000"/>
            </a:pPr>
            <a:r>
              <a:rPr dirty="0" sz="2400" kern="1200" lang="zh-CN">
                <a:solidFill>
                  <a:schemeClr val="bg1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rPr>
              <a:t>商业保理业务大有可为</a:t>
            </a:r>
            <a:endParaRPr dirty="0" sz="2400" kern="1200" lang="zh-CN">
              <a:solidFill>
                <a:schemeClr val="bg1"/>
              </a:solidFill>
              <a:latin typeface="Calibri" panose="020F0502020204030204" charset="0"/>
              <a:ea typeface="微软雅黑" panose="020B0503020204020204" charset="-122"/>
              <a:sym typeface="Calibri" panose="020F0502020204030204" charset="0"/>
            </a:endParaRPr>
          </a:p>
        </p:txBody>
      </p:sp>
      <p:grpSp>
        <p:nvGrpSpPr>
          <p:cNvPr id="86" name="组合 16"/>
          <p:cNvGrpSpPr/>
          <p:nvPr/>
        </p:nvGrpSpPr>
        <p:grpSpPr>
          <a:xfrm>
            <a:off x="1274445" y="1378585"/>
            <a:ext cx="6491605" cy="368300"/>
            <a:chOff x="0" y="0"/>
            <a:chExt cx="6347992" cy="368063"/>
          </a:xfrm>
        </p:grpSpPr>
        <p:grpSp>
          <p:nvGrpSpPr>
            <p:cNvPr id="87" name="组合 1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78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79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80" name="TextBox 10"/>
            <p:cNvSpPr/>
            <p:nvPr/>
          </p:nvSpPr>
          <p:spPr>
            <a:xfrm>
              <a:off x="720150" y="0"/>
              <a:ext cx="562784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绿色环保、普惠金融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88" name="组合 22"/>
          <p:cNvGrpSpPr/>
          <p:nvPr/>
        </p:nvGrpSpPr>
        <p:grpSpPr>
          <a:xfrm>
            <a:off x="1855470" y="2736215"/>
            <a:ext cx="6320155" cy="368300"/>
            <a:chOff x="0" y="0"/>
            <a:chExt cx="6180338" cy="368063"/>
          </a:xfrm>
        </p:grpSpPr>
        <p:grpSp>
          <p:nvGrpSpPr>
            <p:cNvPr id="89" name="组合 23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81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82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83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危废处理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90" name="组合 1"/>
          <p:cNvGrpSpPr/>
          <p:nvPr/>
        </p:nvGrpSpPr>
        <p:grpSpPr>
          <a:xfrm>
            <a:off x="1567815" y="2055495"/>
            <a:ext cx="6530976" cy="368300"/>
            <a:chOff x="0" y="0"/>
            <a:chExt cx="6385945" cy="368063"/>
          </a:xfrm>
        </p:grpSpPr>
        <p:grpSp>
          <p:nvGrpSpPr>
            <p:cNvPr id="91" name="组合 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84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85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86" name="TextBox 10"/>
            <p:cNvSpPr/>
            <p:nvPr/>
          </p:nvSpPr>
          <p:spPr>
            <a:xfrm>
              <a:off x="720243" y="0"/>
              <a:ext cx="5665702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老旧项目改造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92" name="组合 6"/>
          <p:cNvGrpSpPr/>
          <p:nvPr/>
        </p:nvGrpSpPr>
        <p:grpSpPr>
          <a:xfrm>
            <a:off x="2148840" y="3412490"/>
            <a:ext cx="6490971" cy="368300"/>
            <a:chOff x="0" y="0"/>
            <a:chExt cx="6347375" cy="368063"/>
          </a:xfrm>
        </p:grpSpPr>
        <p:grpSp>
          <p:nvGrpSpPr>
            <p:cNvPr id="93" name="组合 7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87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88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89" name="TextBox 10"/>
            <p:cNvSpPr/>
            <p:nvPr/>
          </p:nvSpPr>
          <p:spPr>
            <a:xfrm>
              <a:off x="720305" y="0"/>
              <a:ext cx="5627070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-13335" marL="13335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防灾减灾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  <p:grpSp>
        <p:nvGrpSpPr>
          <p:cNvPr id="94" name="组合 11"/>
          <p:cNvGrpSpPr/>
          <p:nvPr/>
        </p:nvGrpSpPr>
        <p:grpSpPr>
          <a:xfrm>
            <a:off x="2442210" y="4090035"/>
            <a:ext cx="6320155" cy="368300"/>
            <a:chOff x="0" y="0"/>
            <a:chExt cx="6180338" cy="368063"/>
          </a:xfrm>
        </p:grpSpPr>
        <p:grpSp>
          <p:nvGrpSpPr>
            <p:cNvPr id="95" name="组合 12"/>
            <p:cNvGrpSpPr/>
            <p:nvPr/>
          </p:nvGrpSpPr>
          <p:grpSpPr>
            <a:xfrm>
              <a:off x="0" y="49685"/>
              <a:ext cx="439457" cy="286836"/>
              <a:chOff x="0" y="3808"/>
              <a:chExt cx="439457" cy="286836"/>
            </a:xfrm>
          </p:grpSpPr>
          <p:sp>
            <p:nvSpPr>
              <p:cNvPr id="1048690" name="燕尾形 11"/>
              <p:cNvSpPr/>
              <p:nvPr/>
            </p:nvSpPr>
            <p:spPr>
              <a:xfrm>
                <a:off x="0" y="3808"/>
                <a:ext cx="28323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  <p:sp>
            <p:nvSpPr>
              <p:cNvPr id="1048691" name="燕尾形 12"/>
              <p:cNvSpPr/>
              <p:nvPr/>
            </p:nvSpPr>
            <p:spPr>
              <a:xfrm>
                <a:off x="152413" y="3808"/>
                <a:ext cx="287044" cy="286836"/>
              </a:xfrm>
              <a:prstGeom prst="chevron">
                <a:avLst>
                  <a:gd name="adj" fmla="val 50000"/>
                </a:avLst>
              </a:prstGeom>
              <a:gradFill rotWithShape="1">
                <a:gsLst>
                  <a:gs pos="0">
                    <a:srgbClr val="3F95D2">
                      <a:alpha val="100000"/>
                    </a:srgbClr>
                  </a:gs>
                  <a:gs pos="100000">
                    <a:srgbClr val="2856A4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</a:ln>
            </p:spPr>
            <p:txBody>
              <a:bodyPr anchor="ctr"/>
              <a:p>
                <a:pPr algn="ctr"/>
                <a:endParaRPr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048692" name="TextBox 10"/>
            <p:cNvSpPr/>
            <p:nvPr/>
          </p:nvSpPr>
          <p:spPr>
            <a:xfrm>
              <a:off x="720150" y="0"/>
              <a:ext cx="5460188" cy="368063"/>
            </a:xfrm>
            <a:prstGeom prst="rect"/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 marL="0"/>
              <a:r>
                <a:rPr dirty="0" sz="1800" lang="zh-CN">
                  <a:solidFill>
                    <a:srgbClr val="000000"/>
                  </a:solidFill>
                  <a:latin typeface="Calibri" panose="020F0502020204030204" charset="0"/>
                  <a:ea typeface="微软雅黑" panose="020B0503020204020204" charset="-122"/>
                  <a:sym typeface="Calibri" panose="020F0502020204030204" charset="0"/>
                </a:rPr>
                <a:t>绿色金融改造项目零成本投资</a:t>
              </a:r>
              <a:endParaRPr dirty="0" sz="1800" lang="zh-CN">
                <a:solidFill>
                  <a:srgbClr val="000000"/>
                </a:solidFill>
                <a:latin typeface="Calibri" panose="020F0502020204030204" charset="0"/>
                <a:ea typeface="微软雅黑" panose="020B0503020204020204" charset="-122"/>
                <a:sym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4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演示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[ PowerPoint Template ]</dc:title>
  <dc:creator>王琳</dc:creator>
  <cp:lastModifiedBy>Likuidcrystal</cp:lastModifiedBy>
  <dcterms:created xsi:type="dcterms:W3CDTF">2012-07-24T13:40:00Z</dcterms:created>
  <dcterms:modified xsi:type="dcterms:W3CDTF">2019-04-17T02:02:16Z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2052-11.1.0.8573</vt:lpwstr>
  </property>
</Properties>
</file>