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32" r:id="rId3"/>
    <p:sldId id="340" r:id="rId4"/>
    <p:sldId id="345" r:id="rId6"/>
    <p:sldId id="349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E"/>
    <a:srgbClr val="F63616"/>
    <a:srgbClr val="466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 autoAdjust="0"/>
    <p:restoredTop sz="84712" autoAdjust="0"/>
  </p:normalViewPr>
  <p:slideViewPr>
    <p:cSldViewPr>
      <p:cViewPr varScale="1">
        <p:scale>
          <a:sx n="83" d="100"/>
          <a:sy n="83" d="100"/>
        </p:scale>
        <p:origin x="48" y="316"/>
      </p:cViewPr>
      <p:guideLst>
        <p:guide orient="horz"/>
        <p:guide pos="425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D81A4-8FBA-4282-B630-98C9EA3E97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213C1-8E57-478A-A997-A0B7826949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13C1-8E57-478A-A997-A0B782694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" y="0"/>
            <a:ext cx="1215341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3569" y="74628"/>
            <a:ext cx="5794399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单击此处编辑一级标题样式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 hasCustomPrompt="1"/>
          </p:nvPr>
        </p:nvSpPr>
        <p:spPr>
          <a:xfrm>
            <a:off x="0" y="37352"/>
            <a:ext cx="5519936" cy="4308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lang="zh-CN" altLang="en-US" sz="2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l" fontAlgn="base">
              <a:spcAft>
                <a:spcPct val="0"/>
              </a:spcAft>
            </a:pPr>
            <a:r>
              <a:rPr lang="zh-CN" altLang="en-US" dirty="0" smtClean="0"/>
              <a:t>单击此处编辑二级标题样式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5" Type="http://schemas.openxmlformats.org/officeDocument/2006/relationships/theme" Target="../theme/theme1.xml"/><Relationship Id="rId44" Type="http://schemas.openxmlformats.org/officeDocument/2006/relationships/image" Target="../media/image2.jpeg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384"/>
            <a:ext cx="12245001" cy="6885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8.xml"/><Relationship Id="rId4" Type="http://schemas.openxmlformats.org/officeDocument/2006/relationships/image" Target="../media/image4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5675" y="212431"/>
            <a:ext cx="5794399" cy="461665"/>
          </a:xfrm>
        </p:spPr>
        <p:txBody>
          <a:bodyPr/>
          <a:lstStyle/>
          <a:p>
            <a:r>
              <a:rPr lang="zh-CN" altLang="en-US" dirty="0"/>
              <a:t>统一管理</a:t>
            </a:r>
            <a:r>
              <a:rPr lang="zh-CN" altLang="en-US" dirty="0" smtClean="0"/>
              <a:t>门户模块</a:t>
            </a:r>
            <a:endParaRPr lang="zh-CN" altLang="en-US" dirty="0"/>
          </a:p>
        </p:txBody>
      </p:sp>
      <p:grpSp>
        <p:nvGrpSpPr>
          <p:cNvPr id="11" name="Group 27"/>
          <p:cNvGrpSpPr/>
          <p:nvPr/>
        </p:nvGrpSpPr>
        <p:grpSpPr>
          <a:xfrm>
            <a:off x="1734839" y="1159638"/>
            <a:ext cx="1889119" cy="1886369"/>
            <a:chOff x="2000226" y="2074992"/>
            <a:chExt cx="1954775" cy="1153412"/>
          </a:xfrm>
        </p:grpSpPr>
        <p:sp>
          <p:nvSpPr>
            <p:cNvPr id="52" name="Freeform: Shape 3"/>
            <p:cNvSpPr/>
            <p:nvPr/>
          </p:nvSpPr>
          <p:spPr bwMode="auto">
            <a:xfrm>
              <a:off x="3421857" y="2173819"/>
              <a:ext cx="533144" cy="996069"/>
            </a:xfrm>
            <a:custGeom>
              <a:avLst/>
              <a:gdLst>
                <a:gd name="T0" fmla="*/ 0 w 146"/>
                <a:gd name="T1" fmla="*/ 12 h 272"/>
                <a:gd name="T2" fmla="*/ 46 w 146"/>
                <a:gd name="T3" fmla="*/ 25 h 272"/>
                <a:gd name="T4" fmla="*/ 59 w 146"/>
                <a:gd name="T5" fmla="*/ 39 h 272"/>
                <a:gd name="T6" fmla="*/ 64 w 146"/>
                <a:gd name="T7" fmla="*/ 56 h 272"/>
                <a:gd name="T8" fmla="*/ 64 w 146"/>
                <a:gd name="T9" fmla="*/ 78 h 272"/>
                <a:gd name="T10" fmla="*/ 70 w 146"/>
                <a:gd name="T11" fmla="*/ 101 h 272"/>
                <a:gd name="T12" fmla="*/ 98 w 146"/>
                <a:gd name="T13" fmla="*/ 125 h 272"/>
                <a:gd name="T14" fmla="*/ 140 w 146"/>
                <a:gd name="T15" fmla="*/ 135 h 272"/>
                <a:gd name="T16" fmla="*/ 144 w 146"/>
                <a:gd name="T17" fmla="*/ 133 h 272"/>
                <a:gd name="T18" fmla="*/ 146 w 146"/>
                <a:gd name="T19" fmla="*/ 129 h 272"/>
                <a:gd name="T20" fmla="*/ 144 w 146"/>
                <a:gd name="T21" fmla="*/ 124 h 272"/>
                <a:gd name="T22" fmla="*/ 140 w 146"/>
                <a:gd name="T23" fmla="*/ 123 h 272"/>
                <a:gd name="T24" fmla="*/ 87 w 146"/>
                <a:gd name="T25" fmla="*/ 138 h 272"/>
                <a:gd name="T26" fmla="*/ 70 w 146"/>
                <a:gd name="T27" fmla="*/ 156 h 272"/>
                <a:gd name="T28" fmla="*/ 64 w 146"/>
                <a:gd name="T29" fmla="*/ 179 h 272"/>
                <a:gd name="T30" fmla="*/ 64 w 146"/>
                <a:gd name="T31" fmla="*/ 216 h 272"/>
                <a:gd name="T32" fmla="*/ 59 w 146"/>
                <a:gd name="T33" fmla="*/ 233 h 272"/>
                <a:gd name="T34" fmla="*/ 36 w 146"/>
                <a:gd name="T35" fmla="*/ 252 h 272"/>
                <a:gd name="T36" fmla="*/ 0 w 146"/>
                <a:gd name="T37" fmla="*/ 260 h 272"/>
                <a:gd name="T38" fmla="*/ 0 w 146"/>
                <a:gd name="T39" fmla="*/ 272 h 272"/>
                <a:gd name="T40" fmla="*/ 53 w 146"/>
                <a:gd name="T41" fmla="*/ 256 h 272"/>
                <a:gd name="T42" fmla="*/ 69 w 146"/>
                <a:gd name="T43" fmla="*/ 239 h 272"/>
                <a:gd name="T44" fmla="*/ 76 w 146"/>
                <a:gd name="T45" fmla="*/ 216 h 272"/>
                <a:gd name="T46" fmla="*/ 76 w 146"/>
                <a:gd name="T47" fmla="*/ 179 h 272"/>
                <a:gd name="T48" fmla="*/ 80 w 146"/>
                <a:gd name="T49" fmla="*/ 162 h 272"/>
                <a:gd name="T50" fmla="*/ 103 w 146"/>
                <a:gd name="T51" fmla="*/ 142 h 272"/>
                <a:gd name="T52" fmla="*/ 140 w 146"/>
                <a:gd name="T53" fmla="*/ 135 h 272"/>
                <a:gd name="T54" fmla="*/ 144 w 146"/>
                <a:gd name="T55" fmla="*/ 133 h 272"/>
                <a:gd name="T56" fmla="*/ 146 w 146"/>
                <a:gd name="T57" fmla="*/ 129 h 272"/>
                <a:gd name="T58" fmla="*/ 144 w 146"/>
                <a:gd name="T59" fmla="*/ 124 h 272"/>
                <a:gd name="T60" fmla="*/ 140 w 146"/>
                <a:gd name="T61" fmla="*/ 123 h 272"/>
                <a:gd name="T62" fmla="*/ 94 w 146"/>
                <a:gd name="T63" fmla="*/ 109 h 272"/>
                <a:gd name="T64" fmla="*/ 80 w 146"/>
                <a:gd name="T65" fmla="*/ 95 h 272"/>
                <a:gd name="T66" fmla="*/ 76 w 146"/>
                <a:gd name="T67" fmla="*/ 78 h 272"/>
                <a:gd name="T68" fmla="*/ 76 w 146"/>
                <a:gd name="T69" fmla="*/ 56 h 272"/>
                <a:gd name="T70" fmla="*/ 69 w 146"/>
                <a:gd name="T71" fmla="*/ 33 h 272"/>
                <a:gd name="T72" fmla="*/ 42 w 146"/>
                <a:gd name="T73" fmla="*/ 9 h 272"/>
                <a:gd name="T74" fmla="*/ 0 w 146"/>
                <a:gd name="T75" fmla="*/ 0 h 272"/>
                <a:gd name="T76" fmla="*/ 0 w 146"/>
                <a:gd name="T77" fmla="*/ 1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6" h="272">
                  <a:moveTo>
                    <a:pt x="0" y="12"/>
                  </a:moveTo>
                  <a:cubicBezTo>
                    <a:pt x="18" y="12"/>
                    <a:pt x="34" y="17"/>
                    <a:pt x="46" y="25"/>
                  </a:cubicBezTo>
                  <a:cubicBezTo>
                    <a:pt x="52" y="29"/>
                    <a:pt x="56" y="34"/>
                    <a:pt x="59" y="39"/>
                  </a:cubicBezTo>
                  <a:cubicBezTo>
                    <a:pt x="62" y="44"/>
                    <a:pt x="64" y="50"/>
                    <a:pt x="64" y="5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6"/>
                    <a:pt x="66" y="94"/>
                    <a:pt x="70" y="101"/>
                  </a:cubicBezTo>
                  <a:cubicBezTo>
                    <a:pt x="76" y="111"/>
                    <a:pt x="86" y="120"/>
                    <a:pt x="98" y="125"/>
                  </a:cubicBezTo>
                  <a:cubicBezTo>
                    <a:pt x="110" y="131"/>
                    <a:pt x="124" y="135"/>
                    <a:pt x="140" y="135"/>
                  </a:cubicBezTo>
                  <a:cubicBezTo>
                    <a:pt x="141" y="135"/>
                    <a:pt x="143" y="134"/>
                    <a:pt x="144" y="133"/>
                  </a:cubicBezTo>
                  <a:cubicBezTo>
                    <a:pt x="145" y="132"/>
                    <a:pt x="146" y="130"/>
                    <a:pt x="146" y="129"/>
                  </a:cubicBezTo>
                  <a:cubicBezTo>
                    <a:pt x="146" y="127"/>
                    <a:pt x="145" y="125"/>
                    <a:pt x="144" y="124"/>
                  </a:cubicBezTo>
                  <a:cubicBezTo>
                    <a:pt x="143" y="123"/>
                    <a:pt x="141" y="123"/>
                    <a:pt x="140" y="123"/>
                  </a:cubicBezTo>
                  <a:cubicBezTo>
                    <a:pt x="119" y="123"/>
                    <a:pt x="101" y="128"/>
                    <a:pt x="87" y="138"/>
                  </a:cubicBezTo>
                  <a:cubicBezTo>
                    <a:pt x="80" y="143"/>
                    <a:pt x="74" y="149"/>
                    <a:pt x="70" y="156"/>
                  </a:cubicBezTo>
                  <a:cubicBezTo>
                    <a:pt x="66" y="163"/>
                    <a:pt x="64" y="171"/>
                    <a:pt x="64" y="179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22"/>
                    <a:pt x="62" y="227"/>
                    <a:pt x="59" y="233"/>
                  </a:cubicBezTo>
                  <a:cubicBezTo>
                    <a:pt x="55" y="240"/>
                    <a:pt x="47" y="247"/>
                    <a:pt x="36" y="252"/>
                  </a:cubicBezTo>
                  <a:cubicBezTo>
                    <a:pt x="26" y="257"/>
                    <a:pt x="14" y="260"/>
                    <a:pt x="0" y="260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20" y="272"/>
                    <a:pt x="39" y="266"/>
                    <a:pt x="53" y="256"/>
                  </a:cubicBezTo>
                  <a:cubicBezTo>
                    <a:pt x="60" y="251"/>
                    <a:pt x="65" y="246"/>
                    <a:pt x="69" y="239"/>
                  </a:cubicBezTo>
                  <a:cubicBezTo>
                    <a:pt x="73" y="232"/>
                    <a:pt x="76" y="224"/>
                    <a:pt x="76" y="216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6" y="173"/>
                    <a:pt x="77" y="167"/>
                    <a:pt x="80" y="162"/>
                  </a:cubicBezTo>
                  <a:cubicBezTo>
                    <a:pt x="85" y="154"/>
                    <a:pt x="93" y="147"/>
                    <a:pt x="103" y="142"/>
                  </a:cubicBezTo>
                  <a:cubicBezTo>
                    <a:pt x="113" y="137"/>
                    <a:pt x="126" y="135"/>
                    <a:pt x="140" y="135"/>
                  </a:cubicBezTo>
                  <a:cubicBezTo>
                    <a:pt x="141" y="135"/>
                    <a:pt x="143" y="134"/>
                    <a:pt x="144" y="133"/>
                  </a:cubicBezTo>
                  <a:cubicBezTo>
                    <a:pt x="145" y="132"/>
                    <a:pt x="146" y="130"/>
                    <a:pt x="146" y="129"/>
                  </a:cubicBezTo>
                  <a:cubicBezTo>
                    <a:pt x="146" y="127"/>
                    <a:pt x="145" y="125"/>
                    <a:pt x="144" y="124"/>
                  </a:cubicBezTo>
                  <a:cubicBezTo>
                    <a:pt x="143" y="123"/>
                    <a:pt x="141" y="123"/>
                    <a:pt x="140" y="123"/>
                  </a:cubicBezTo>
                  <a:cubicBezTo>
                    <a:pt x="121" y="123"/>
                    <a:pt x="105" y="117"/>
                    <a:pt x="94" y="109"/>
                  </a:cubicBezTo>
                  <a:cubicBezTo>
                    <a:pt x="88" y="105"/>
                    <a:pt x="83" y="100"/>
                    <a:pt x="80" y="95"/>
                  </a:cubicBezTo>
                  <a:cubicBezTo>
                    <a:pt x="77" y="90"/>
                    <a:pt x="76" y="84"/>
                    <a:pt x="76" y="78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48"/>
                    <a:pt x="73" y="40"/>
                    <a:pt x="69" y="33"/>
                  </a:cubicBezTo>
                  <a:cubicBezTo>
                    <a:pt x="63" y="23"/>
                    <a:pt x="54" y="15"/>
                    <a:pt x="42" y="9"/>
                  </a:cubicBezTo>
                  <a:cubicBezTo>
                    <a:pt x="30" y="3"/>
                    <a:pt x="15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53" name="Freeform: Shape 13"/>
            <p:cNvSpPr/>
            <p:nvPr/>
          </p:nvSpPr>
          <p:spPr bwMode="auto">
            <a:xfrm>
              <a:off x="2000226" y="2074992"/>
              <a:ext cx="1480146" cy="219760"/>
            </a:xfrm>
            <a:custGeom>
              <a:avLst/>
              <a:gdLst>
                <a:gd name="T0" fmla="*/ 0 w 694"/>
                <a:gd name="T1" fmla="*/ 3 h 169"/>
                <a:gd name="T2" fmla="*/ 613 w 694"/>
                <a:gd name="T3" fmla="*/ 0 h 169"/>
                <a:gd name="T4" fmla="*/ 694 w 694"/>
                <a:gd name="T5" fmla="*/ 82 h 169"/>
                <a:gd name="T6" fmla="*/ 615 w 694"/>
                <a:gd name="T7" fmla="*/ 169 h 169"/>
                <a:gd name="T8" fmla="*/ 0 w 694"/>
                <a:gd name="T9" fmla="*/ 169 h 169"/>
                <a:gd name="T10" fmla="*/ 0 w 694"/>
                <a:gd name="T11" fmla="*/ 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4" h="169">
                  <a:moveTo>
                    <a:pt x="0" y="3"/>
                  </a:moveTo>
                  <a:lnTo>
                    <a:pt x="613" y="0"/>
                  </a:lnTo>
                  <a:lnTo>
                    <a:pt x="694" y="82"/>
                  </a:lnTo>
                  <a:lnTo>
                    <a:pt x="615" y="169"/>
                  </a:lnTo>
                  <a:lnTo>
                    <a:pt x="0" y="16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none" lIns="68580" tIns="34290" rIns="68580" bIns="34290" anchor="ctr" anchorCtr="0" compatLnSpc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厂商资质 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Freeform: Shape 16"/>
            <p:cNvSpPr/>
            <p:nvPr/>
          </p:nvSpPr>
          <p:spPr bwMode="auto">
            <a:xfrm>
              <a:off x="2000226" y="3008644"/>
              <a:ext cx="1480146" cy="219760"/>
            </a:xfrm>
            <a:custGeom>
              <a:avLst/>
              <a:gdLst>
                <a:gd name="T0" fmla="*/ 0 w 694"/>
                <a:gd name="T1" fmla="*/ 0 h 169"/>
                <a:gd name="T2" fmla="*/ 613 w 694"/>
                <a:gd name="T3" fmla="*/ 0 h 169"/>
                <a:gd name="T4" fmla="*/ 694 w 694"/>
                <a:gd name="T5" fmla="*/ 82 h 169"/>
                <a:gd name="T6" fmla="*/ 615 w 694"/>
                <a:gd name="T7" fmla="*/ 166 h 169"/>
                <a:gd name="T8" fmla="*/ 0 w 694"/>
                <a:gd name="T9" fmla="*/ 169 h 169"/>
                <a:gd name="T10" fmla="*/ 0 w 694"/>
                <a:gd name="T1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4" h="169">
                  <a:moveTo>
                    <a:pt x="0" y="0"/>
                  </a:moveTo>
                  <a:lnTo>
                    <a:pt x="613" y="0"/>
                  </a:lnTo>
                  <a:lnTo>
                    <a:pt x="694" y="82"/>
                  </a:lnTo>
                  <a:lnTo>
                    <a:pt x="615" y="166"/>
                  </a:lnTo>
                  <a:lnTo>
                    <a:pt x="0" y="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none" lIns="68580" tIns="34290" rIns="68580" bIns="34290" anchor="ctr" anchorCtr="0" compatLnSpc="1">
              <a:normAutofit/>
            </a:bodyPr>
            <a:lstStyle/>
            <a:p>
              <a:pPr lvl="0" algn="ctr"/>
              <a:r>
                <a:rPr lang="zh-CN" altLang="en-US" sz="1600" b="1" dirty="0">
                  <a:solidFill>
                    <a:srgbClr val="FFFFFF"/>
                  </a:solidFill>
                </a:rPr>
                <a:t>供应商资质</a:t>
              </a:r>
              <a:endParaRPr lang="zh-CN" altLang="en-US" sz="1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30"/>
          <p:cNvGrpSpPr/>
          <p:nvPr/>
        </p:nvGrpSpPr>
        <p:grpSpPr>
          <a:xfrm>
            <a:off x="1734836" y="3345141"/>
            <a:ext cx="1888834" cy="1938500"/>
            <a:chOff x="1997607" y="3920346"/>
            <a:chExt cx="1954480" cy="1185286"/>
          </a:xfrm>
        </p:grpSpPr>
        <p:sp>
          <p:nvSpPr>
            <p:cNvPr id="49" name="Freeform: Shape 4"/>
            <p:cNvSpPr/>
            <p:nvPr/>
          </p:nvSpPr>
          <p:spPr bwMode="auto">
            <a:xfrm>
              <a:off x="3417643" y="4030877"/>
              <a:ext cx="534444" cy="996069"/>
            </a:xfrm>
            <a:custGeom>
              <a:avLst/>
              <a:gdLst>
                <a:gd name="T0" fmla="*/ 0 w 146"/>
                <a:gd name="T1" fmla="*/ 12 h 272"/>
                <a:gd name="T2" fmla="*/ 46 w 146"/>
                <a:gd name="T3" fmla="*/ 25 h 272"/>
                <a:gd name="T4" fmla="*/ 59 w 146"/>
                <a:gd name="T5" fmla="*/ 39 h 272"/>
                <a:gd name="T6" fmla="*/ 64 w 146"/>
                <a:gd name="T7" fmla="*/ 56 h 272"/>
                <a:gd name="T8" fmla="*/ 64 w 146"/>
                <a:gd name="T9" fmla="*/ 78 h 272"/>
                <a:gd name="T10" fmla="*/ 70 w 146"/>
                <a:gd name="T11" fmla="*/ 101 h 272"/>
                <a:gd name="T12" fmla="*/ 98 w 146"/>
                <a:gd name="T13" fmla="*/ 125 h 272"/>
                <a:gd name="T14" fmla="*/ 140 w 146"/>
                <a:gd name="T15" fmla="*/ 135 h 272"/>
                <a:gd name="T16" fmla="*/ 144 w 146"/>
                <a:gd name="T17" fmla="*/ 133 h 272"/>
                <a:gd name="T18" fmla="*/ 146 w 146"/>
                <a:gd name="T19" fmla="*/ 129 h 272"/>
                <a:gd name="T20" fmla="*/ 144 w 146"/>
                <a:gd name="T21" fmla="*/ 124 h 272"/>
                <a:gd name="T22" fmla="*/ 140 w 146"/>
                <a:gd name="T23" fmla="*/ 123 h 272"/>
                <a:gd name="T24" fmla="*/ 87 w 146"/>
                <a:gd name="T25" fmla="*/ 138 h 272"/>
                <a:gd name="T26" fmla="*/ 70 w 146"/>
                <a:gd name="T27" fmla="*/ 156 h 272"/>
                <a:gd name="T28" fmla="*/ 64 w 146"/>
                <a:gd name="T29" fmla="*/ 179 h 272"/>
                <a:gd name="T30" fmla="*/ 64 w 146"/>
                <a:gd name="T31" fmla="*/ 216 h 272"/>
                <a:gd name="T32" fmla="*/ 59 w 146"/>
                <a:gd name="T33" fmla="*/ 233 h 272"/>
                <a:gd name="T34" fmla="*/ 37 w 146"/>
                <a:gd name="T35" fmla="*/ 252 h 272"/>
                <a:gd name="T36" fmla="*/ 0 w 146"/>
                <a:gd name="T37" fmla="*/ 260 h 272"/>
                <a:gd name="T38" fmla="*/ 0 w 146"/>
                <a:gd name="T39" fmla="*/ 272 h 272"/>
                <a:gd name="T40" fmla="*/ 53 w 146"/>
                <a:gd name="T41" fmla="*/ 256 h 272"/>
                <a:gd name="T42" fmla="*/ 70 w 146"/>
                <a:gd name="T43" fmla="*/ 239 h 272"/>
                <a:gd name="T44" fmla="*/ 76 w 146"/>
                <a:gd name="T45" fmla="*/ 216 h 272"/>
                <a:gd name="T46" fmla="*/ 76 w 146"/>
                <a:gd name="T47" fmla="*/ 179 h 272"/>
                <a:gd name="T48" fmla="*/ 81 w 146"/>
                <a:gd name="T49" fmla="*/ 162 h 272"/>
                <a:gd name="T50" fmla="*/ 104 w 146"/>
                <a:gd name="T51" fmla="*/ 142 h 272"/>
                <a:gd name="T52" fmla="*/ 140 w 146"/>
                <a:gd name="T53" fmla="*/ 135 h 272"/>
                <a:gd name="T54" fmla="*/ 144 w 146"/>
                <a:gd name="T55" fmla="*/ 133 h 272"/>
                <a:gd name="T56" fmla="*/ 146 w 146"/>
                <a:gd name="T57" fmla="*/ 129 h 272"/>
                <a:gd name="T58" fmla="*/ 144 w 146"/>
                <a:gd name="T59" fmla="*/ 124 h 272"/>
                <a:gd name="T60" fmla="*/ 140 w 146"/>
                <a:gd name="T61" fmla="*/ 123 h 272"/>
                <a:gd name="T62" fmla="*/ 94 w 146"/>
                <a:gd name="T63" fmla="*/ 109 h 272"/>
                <a:gd name="T64" fmla="*/ 81 w 146"/>
                <a:gd name="T65" fmla="*/ 95 h 272"/>
                <a:gd name="T66" fmla="*/ 76 w 146"/>
                <a:gd name="T67" fmla="*/ 78 h 272"/>
                <a:gd name="T68" fmla="*/ 76 w 146"/>
                <a:gd name="T69" fmla="*/ 56 h 272"/>
                <a:gd name="T70" fmla="*/ 70 w 146"/>
                <a:gd name="T71" fmla="*/ 33 h 272"/>
                <a:gd name="T72" fmla="*/ 42 w 146"/>
                <a:gd name="T73" fmla="*/ 9 h 272"/>
                <a:gd name="T74" fmla="*/ 0 w 146"/>
                <a:gd name="T75" fmla="*/ 0 h 272"/>
                <a:gd name="T76" fmla="*/ 0 w 146"/>
                <a:gd name="T77" fmla="*/ 1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6" h="272">
                  <a:moveTo>
                    <a:pt x="0" y="12"/>
                  </a:moveTo>
                  <a:cubicBezTo>
                    <a:pt x="18" y="12"/>
                    <a:pt x="35" y="17"/>
                    <a:pt x="46" y="25"/>
                  </a:cubicBezTo>
                  <a:cubicBezTo>
                    <a:pt x="52" y="29"/>
                    <a:pt x="56" y="34"/>
                    <a:pt x="59" y="39"/>
                  </a:cubicBezTo>
                  <a:cubicBezTo>
                    <a:pt x="62" y="44"/>
                    <a:pt x="64" y="50"/>
                    <a:pt x="64" y="5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86"/>
                    <a:pt x="66" y="94"/>
                    <a:pt x="70" y="101"/>
                  </a:cubicBezTo>
                  <a:cubicBezTo>
                    <a:pt x="76" y="111"/>
                    <a:pt x="86" y="120"/>
                    <a:pt x="98" y="125"/>
                  </a:cubicBezTo>
                  <a:cubicBezTo>
                    <a:pt x="110" y="131"/>
                    <a:pt x="125" y="135"/>
                    <a:pt x="140" y="135"/>
                  </a:cubicBezTo>
                  <a:cubicBezTo>
                    <a:pt x="141" y="135"/>
                    <a:pt x="143" y="134"/>
                    <a:pt x="144" y="133"/>
                  </a:cubicBezTo>
                  <a:cubicBezTo>
                    <a:pt x="145" y="132"/>
                    <a:pt x="146" y="130"/>
                    <a:pt x="146" y="129"/>
                  </a:cubicBezTo>
                  <a:cubicBezTo>
                    <a:pt x="146" y="127"/>
                    <a:pt x="145" y="125"/>
                    <a:pt x="144" y="124"/>
                  </a:cubicBezTo>
                  <a:cubicBezTo>
                    <a:pt x="143" y="123"/>
                    <a:pt x="141" y="123"/>
                    <a:pt x="140" y="123"/>
                  </a:cubicBezTo>
                  <a:cubicBezTo>
                    <a:pt x="119" y="123"/>
                    <a:pt x="101" y="128"/>
                    <a:pt x="87" y="138"/>
                  </a:cubicBezTo>
                  <a:cubicBezTo>
                    <a:pt x="80" y="143"/>
                    <a:pt x="74" y="149"/>
                    <a:pt x="70" y="156"/>
                  </a:cubicBezTo>
                  <a:cubicBezTo>
                    <a:pt x="66" y="163"/>
                    <a:pt x="64" y="171"/>
                    <a:pt x="64" y="179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22"/>
                    <a:pt x="62" y="227"/>
                    <a:pt x="59" y="233"/>
                  </a:cubicBezTo>
                  <a:cubicBezTo>
                    <a:pt x="55" y="240"/>
                    <a:pt x="47" y="247"/>
                    <a:pt x="37" y="252"/>
                  </a:cubicBezTo>
                  <a:cubicBezTo>
                    <a:pt x="26" y="257"/>
                    <a:pt x="14" y="260"/>
                    <a:pt x="0" y="260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21" y="272"/>
                    <a:pt x="39" y="266"/>
                    <a:pt x="53" y="256"/>
                  </a:cubicBezTo>
                  <a:cubicBezTo>
                    <a:pt x="60" y="251"/>
                    <a:pt x="66" y="246"/>
                    <a:pt x="70" y="239"/>
                  </a:cubicBezTo>
                  <a:cubicBezTo>
                    <a:pt x="74" y="232"/>
                    <a:pt x="76" y="224"/>
                    <a:pt x="76" y="216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6" y="173"/>
                    <a:pt x="78" y="167"/>
                    <a:pt x="81" y="162"/>
                  </a:cubicBezTo>
                  <a:cubicBezTo>
                    <a:pt x="85" y="154"/>
                    <a:pt x="93" y="147"/>
                    <a:pt x="104" y="142"/>
                  </a:cubicBezTo>
                  <a:cubicBezTo>
                    <a:pt x="114" y="137"/>
                    <a:pt x="126" y="135"/>
                    <a:pt x="140" y="135"/>
                  </a:cubicBezTo>
                  <a:cubicBezTo>
                    <a:pt x="141" y="135"/>
                    <a:pt x="143" y="134"/>
                    <a:pt x="144" y="133"/>
                  </a:cubicBezTo>
                  <a:cubicBezTo>
                    <a:pt x="145" y="132"/>
                    <a:pt x="146" y="130"/>
                    <a:pt x="146" y="129"/>
                  </a:cubicBezTo>
                  <a:cubicBezTo>
                    <a:pt x="146" y="127"/>
                    <a:pt x="145" y="125"/>
                    <a:pt x="144" y="124"/>
                  </a:cubicBezTo>
                  <a:cubicBezTo>
                    <a:pt x="143" y="123"/>
                    <a:pt x="141" y="123"/>
                    <a:pt x="140" y="123"/>
                  </a:cubicBezTo>
                  <a:cubicBezTo>
                    <a:pt x="122" y="123"/>
                    <a:pt x="106" y="117"/>
                    <a:pt x="94" y="109"/>
                  </a:cubicBezTo>
                  <a:cubicBezTo>
                    <a:pt x="88" y="105"/>
                    <a:pt x="84" y="100"/>
                    <a:pt x="81" y="95"/>
                  </a:cubicBezTo>
                  <a:cubicBezTo>
                    <a:pt x="78" y="90"/>
                    <a:pt x="76" y="84"/>
                    <a:pt x="76" y="78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48"/>
                    <a:pt x="74" y="40"/>
                    <a:pt x="70" y="33"/>
                  </a:cubicBezTo>
                  <a:cubicBezTo>
                    <a:pt x="64" y="23"/>
                    <a:pt x="54" y="15"/>
                    <a:pt x="42" y="9"/>
                  </a:cubicBezTo>
                  <a:cubicBezTo>
                    <a:pt x="30" y="3"/>
                    <a:pt x="16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/>
            </a:p>
          </p:txBody>
        </p:sp>
        <p:sp>
          <p:nvSpPr>
            <p:cNvPr id="50" name="Freeform: Shape 19"/>
            <p:cNvSpPr/>
            <p:nvPr/>
          </p:nvSpPr>
          <p:spPr bwMode="auto">
            <a:xfrm>
              <a:off x="1997607" y="3920346"/>
              <a:ext cx="1486354" cy="219760"/>
            </a:xfrm>
            <a:custGeom>
              <a:avLst/>
              <a:gdLst>
                <a:gd name="T0" fmla="*/ 3 w 694"/>
                <a:gd name="T1" fmla="*/ 3 h 169"/>
                <a:gd name="T2" fmla="*/ 615 w 694"/>
                <a:gd name="T3" fmla="*/ 0 h 169"/>
                <a:gd name="T4" fmla="*/ 694 w 694"/>
                <a:gd name="T5" fmla="*/ 82 h 169"/>
                <a:gd name="T6" fmla="*/ 615 w 694"/>
                <a:gd name="T7" fmla="*/ 169 h 169"/>
                <a:gd name="T8" fmla="*/ 0 w 694"/>
                <a:gd name="T9" fmla="*/ 169 h 169"/>
                <a:gd name="T10" fmla="*/ 3 w 694"/>
                <a:gd name="T11" fmla="*/ 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4" h="169">
                  <a:moveTo>
                    <a:pt x="3" y="3"/>
                  </a:moveTo>
                  <a:lnTo>
                    <a:pt x="615" y="0"/>
                  </a:lnTo>
                  <a:lnTo>
                    <a:pt x="694" y="82"/>
                  </a:lnTo>
                  <a:lnTo>
                    <a:pt x="615" y="169"/>
                  </a:lnTo>
                  <a:lnTo>
                    <a:pt x="0" y="169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none" lIns="68580" tIns="34290" rIns="68580" bIns="34290" anchor="ctr" anchorCtr="0" compatLnSpc="1">
              <a:normAutofit/>
            </a:bodyPr>
            <a:lstStyle/>
            <a:p>
              <a:pPr lvl="0" algn="ctr"/>
              <a:r>
                <a:rPr lang="zh-CN" altLang="en-US" sz="1600" b="1" dirty="0">
                  <a:solidFill>
                    <a:srgbClr val="FFFFFF"/>
                  </a:solidFill>
                </a:rPr>
                <a:t>采购申请</a:t>
              </a:r>
              <a:endParaRPr lang="zh-CN" alt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51" name="Freeform: Shape 22"/>
            <p:cNvSpPr/>
            <p:nvPr/>
          </p:nvSpPr>
          <p:spPr bwMode="auto">
            <a:xfrm>
              <a:off x="1997607" y="4885872"/>
              <a:ext cx="1421633" cy="219760"/>
            </a:xfrm>
            <a:custGeom>
              <a:avLst/>
              <a:gdLst>
                <a:gd name="T0" fmla="*/ 3 w 694"/>
                <a:gd name="T1" fmla="*/ 0 h 169"/>
                <a:gd name="T2" fmla="*/ 615 w 694"/>
                <a:gd name="T3" fmla="*/ 0 h 169"/>
                <a:gd name="T4" fmla="*/ 694 w 694"/>
                <a:gd name="T5" fmla="*/ 82 h 169"/>
                <a:gd name="T6" fmla="*/ 615 w 694"/>
                <a:gd name="T7" fmla="*/ 166 h 169"/>
                <a:gd name="T8" fmla="*/ 0 w 694"/>
                <a:gd name="T9" fmla="*/ 169 h 169"/>
                <a:gd name="T10" fmla="*/ 3 w 694"/>
                <a:gd name="T1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4" h="169">
                  <a:moveTo>
                    <a:pt x="3" y="0"/>
                  </a:moveTo>
                  <a:lnTo>
                    <a:pt x="615" y="0"/>
                  </a:lnTo>
                  <a:lnTo>
                    <a:pt x="694" y="82"/>
                  </a:lnTo>
                  <a:lnTo>
                    <a:pt x="615" y="166"/>
                  </a:lnTo>
                  <a:lnTo>
                    <a:pt x="0" y="16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none" lIns="68580" tIns="34290" rIns="68580" bIns="34290" anchor="ctr" anchorCtr="0" compatLnSpc="1">
              <a:normAutofit/>
            </a:bodyPr>
            <a:lstStyle/>
            <a:p>
              <a:pPr lvl="0" algn="ctr"/>
              <a:r>
                <a:rPr lang="zh-CN" altLang="en-US" sz="1600" b="1" dirty="0">
                  <a:solidFill>
                    <a:srgbClr val="FFFFFF"/>
                  </a:solidFill>
                </a:rPr>
                <a:t>订单管理</a:t>
              </a:r>
              <a:endParaRPr lang="zh-CN" altLang="en-US" sz="1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Freeform: Shape 5"/>
          <p:cNvSpPr/>
          <p:nvPr/>
        </p:nvSpPr>
        <p:spPr bwMode="auto">
          <a:xfrm>
            <a:off x="8472266" y="3443034"/>
            <a:ext cx="522777" cy="1635420"/>
          </a:xfrm>
          <a:custGeom>
            <a:avLst/>
            <a:gdLst>
              <a:gd name="T0" fmla="*/ 143 w 148"/>
              <a:gd name="T1" fmla="*/ 261 h 273"/>
              <a:gd name="T2" fmla="*/ 98 w 148"/>
              <a:gd name="T3" fmla="*/ 247 h 273"/>
              <a:gd name="T4" fmla="*/ 85 w 148"/>
              <a:gd name="T5" fmla="*/ 232 h 273"/>
              <a:gd name="T6" fmla="*/ 80 w 148"/>
              <a:gd name="T7" fmla="*/ 216 h 273"/>
              <a:gd name="T8" fmla="*/ 80 w 148"/>
              <a:gd name="T9" fmla="*/ 216 h 273"/>
              <a:gd name="T10" fmla="*/ 80 w 148"/>
              <a:gd name="T11" fmla="*/ 216 h 273"/>
              <a:gd name="T12" fmla="*/ 81 w 148"/>
              <a:gd name="T13" fmla="*/ 193 h 273"/>
              <a:gd name="T14" fmla="*/ 81 w 148"/>
              <a:gd name="T15" fmla="*/ 192 h 273"/>
              <a:gd name="T16" fmla="*/ 75 w 148"/>
              <a:gd name="T17" fmla="*/ 170 h 273"/>
              <a:gd name="T18" fmla="*/ 47 w 148"/>
              <a:gd name="T19" fmla="*/ 145 h 273"/>
              <a:gd name="T20" fmla="*/ 6 w 148"/>
              <a:gd name="T21" fmla="*/ 135 h 273"/>
              <a:gd name="T22" fmla="*/ 2 w 148"/>
              <a:gd name="T23" fmla="*/ 137 h 273"/>
              <a:gd name="T24" fmla="*/ 0 w 148"/>
              <a:gd name="T25" fmla="*/ 141 h 273"/>
              <a:gd name="T26" fmla="*/ 2 w 148"/>
              <a:gd name="T27" fmla="*/ 146 h 273"/>
              <a:gd name="T28" fmla="*/ 6 w 148"/>
              <a:gd name="T29" fmla="*/ 147 h 273"/>
              <a:gd name="T30" fmla="*/ 8 w 148"/>
              <a:gd name="T31" fmla="*/ 147 h 273"/>
              <a:gd name="T32" fmla="*/ 59 w 148"/>
              <a:gd name="T33" fmla="*/ 132 h 273"/>
              <a:gd name="T34" fmla="*/ 76 w 148"/>
              <a:gd name="T35" fmla="*/ 115 h 273"/>
              <a:gd name="T36" fmla="*/ 83 w 148"/>
              <a:gd name="T37" fmla="*/ 93 h 273"/>
              <a:gd name="T38" fmla="*/ 83 w 148"/>
              <a:gd name="T39" fmla="*/ 55 h 273"/>
              <a:gd name="T40" fmla="*/ 88 w 148"/>
              <a:gd name="T41" fmla="*/ 39 h 273"/>
              <a:gd name="T42" fmla="*/ 110 w 148"/>
              <a:gd name="T43" fmla="*/ 20 h 273"/>
              <a:gd name="T44" fmla="*/ 146 w 148"/>
              <a:gd name="T45" fmla="*/ 12 h 273"/>
              <a:gd name="T46" fmla="*/ 148 w 148"/>
              <a:gd name="T47" fmla="*/ 12 h 273"/>
              <a:gd name="T48" fmla="*/ 148 w 148"/>
              <a:gd name="T49" fmla="*/ 0 h 273"/>
              <a:gd name="T50" fmla="*/ 146 w 148"/>
              <a:gd name="T51" fmla="*/ 0 h 273"/>
              <a:gd name="T52" fmla="*/ 94 w 148"/>
              <a:gd name="T53" fmla="*/ 16 h 273"/>
              <a:gd name="T54" fmla="*/ 78 w 148"/>
              <a:gd name="T55" fmla="*/ 33 h 273"/>
              <a:gd name="T56" fmla="*/ 71 w 148"/>
              <a:gd name="T57" fmla="*/ 55 h 273"/>
              <a:gd name="T58" fmla="*/ 71 w 148"/>
              <a:gd name="T59" fmla="*/ 92 h 273"/>
              <a:gd name="T60" fmla="*/ 66 w 148"/>
              <a:gd name="T61" fmla="*/ 109 h 273"/>
              <a:gd name="T62" fmla="*/ 43 w 148"/>
              <a:gd name="T63" fmla="*/ 128 h 273"/>
              <a:gd name="T64" fmla="*/ 8 w 148"/>
              <a:gd name="T65" fmla="*/ 135 h 273"/>
              <a:gd name="T66" fmla="*/ 6 w 148"/>
              <a:gd name="T67" fmla="*/ 135 h 273"/>
              <a:gd name="T68" fmla="*/ 0 w 148"/>
              <a:gd name="T69" fmla="*/ 141 h 273"/>
              <a:gd name="T70" fmla="*/ 6 w 148"/>
              <a:gd name="T71" fmla="*/ 147 h 273"/>
              <a:gd name="T72" fmla="*/ 51 w 148"/>
              <a:gd name="T73" fmla="*/ 162 h 273"/>
              <a:gd name="T74" fmla="*/ 64 w 148"/>
              <a:gd name="T75" fmla="*/ 176 h 273"/>
              <a:gd name="T76" fmla="*/ 69 w 148"/>
              <a:gd name="T77" fmla="*/ 192 h 273"/>
              <a:gd name="T78" fmla="*/ 69 w 148"/>
              <a:gd name="T79" fmla="*/ 193 h 273"/>
              <a:gd name="T80" fmla="*/ 68 w 148"/>
              <a:gd name="T81" fmla="*/ 215 h 273"/>
              <a:gd name="T82" fmla="*/ 68 w 148"/>
              <a:gd name="T83" fmla="*/ 215 h 273"/>
              <a:gd name="T84" fmla="*/ 68 w 148"/>
              <a:gd name="T85" fmla="*/ 216 h 273"/>
              <a:gd name="T86" fmla="*/ 75 w 148"/>
              <a:gd name="T87" fmla="*/ 238 h 273"/>
              <a:gd name="T88" fmla="*/ 102 w 148"/>
              <a:gd name="T89" fmla="*/ 263 h 273"/>
              <a:gd name="T90" fmla="*/ 143 w 148"/>
              <a:gd name="T91" fmla="*/ 273 h 273"/>
              <a:gd name="T92" fmla="*/ 143 w 148"/>
              <a:gd name="T93" fmla="*/ 261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8" h="273">
                <a:moveTo>
                  <a:pt x="143" y="261"/>
                </a:moveTo>
                <a:cubicBezTo>
                  <a:pt x="125" y="260"/>
                  <a:pt x="109" y="255"/>
                  <a:pt x="98" y="247"/>
                </a:cubicBezTo>
                <a:cubicBezTo>
                  <a:pt x="92" y="242"/>
                  <a:pt x="88" y="238"/>
                  <a:pt x="85" y="232"/>
                </a:cubicBezTo>
                <a:cubicBezTo>
                  <a:pt x="82" y="227"/>
                  <a:pt x="80" y="222"/>
                  <a:pt x="80" y="216"/>
                </a:cubicBezTo>
                <a:cubicBezTo>
                  <a:pt x="80" y="216"/>
                  <a:pt x="80" y="216"/>
                  <a:pt x="80" y="216"/>
                </a:cubicBezTo>
                <a:cubicBezTo>
                  <a:pt x="80" y="216"/>
                  <a:pt x="80" y="216"/>
                  <a:pt x="80" y="216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84"/>
                  <a:pt x="78" y="177"/>
                  <a:pt x="75" y="170"/>
                </a:cubicBezTo>
                <a:cubicBezTo>
                  <a:pt x="69" y="160"/>
                  <a:pt x="59" y="151"/>
                  <a:pt x="47" y="145"/>
                </a:cubicBezTo>
                <a:cubicBezTo>
                  <a:pt x="35" y="139"/>
                  <a:pt x="21" y="136"/>
                  <a:pt x="6" y="135"/>
                </a:cubicBezTo>
                <a:cubicBezTo>
                  <a:pt x="4" y="135"/>
                  <a:pt x="3" y="136"/>
                  <a:pt x="2" y="137"/>
                </a:cubicBezTo>
                <a:cubicBezTo>
                  <a:pt x="1" y="138"/>
                  <a:pt x="0" y="140"/>
                  <a:pt x="0" y="141"/>
                </a:cubicBezTo>
                <a:cubicBezTo>
                  <a:pt x="0" y="143"/>
                  <a:pt x="0" y="144"/>
                  <a:pt x="2" y="146"/>
                </a:cubicBezTo>
                <a:cubicBezTo>
                  <a:pt x="3" y="147"/>
                  <a:pt x="4" y="147"/>
                  <a:pt x="6" y="147"/>
                </a:cubicBezTo>
                <a:cubicBezTo>
                  <a:pt x="6" y="147"/>
                  <a:pt x="7" y="147"/>
                  <a:pt x="8" y="147"/>
                </a:cubicBezTo>
                <a:cubicBezTo>
                  <a:pt x="28" y="147"/>
                  <a:pt x="46" y="142"/>
                  <a:pt x="59" y="132"/>
                </a:cubicBezTo>
                <a:cubicBezTo>
                  <a:pt x="66" y="127"/>
                  <a:pt x="72" y="121"/>
                  <a:pt x="76" y="115"/>
                </a:cubicBezTo>
                <a:cubicBezTo>
                  <a:pt x="80" y="108"/>
                  <a:pt x="82" y="101"/>
                  <a:pt x="83" y="93"/>
                </a:cubicBezTo>
                <a:cubicBezTo>
                  <a:pt x="83" y="55"/>
                  <a:pt x="83" y="55"/>
                  <a:pt x="83" y="55"/>
                </a:cubicBezTo>
                <a:cubicBezTo>
                  <a:pt x="83" y="49"/>
                  <a:pt x="85" y="44"/>
                  <a:pt x="88" y="39"/>
                </a:cubicBezTo>
                <a:cubicBezTo>
                  <a:pt x="93" y="31"/>
                  <a:pt x="100" y="25"/>
                  <a:pt x="110" y="20"/>
                </a:cubicBezTo>
                <a:cubicBezTo>
                  <a:pt x="121" y="15"/>
                  <a:pt x="133" y="12"/>
                  <a:pt x="146" y="12"/>
                </a:cubicBezTo>
                <a:cubicBezTo>
                  <a:pt x="147" y="12"/>
                  <a:pt x="147" y="12"/>
                  <a:pt x="148" y="12"/>
                </a:cubicBezTo>
                <a:cubicBezTo>
                  <a:pt x="148" y="0"/>
                  <a:pt x="148" y="0"/>
                  <a:pt x="148" y="0"/>
                </a:cubicBezTo>
                <a:cubicBezTo>
                  <a:pt x="147" y="0"/>
                  <a:pt x="147" y="0"/>
                  <a:pt x="146" y="0"/>
                </a:cubicBezTo>
                <a:cubicBezTo>
                  <a:pt x="126" y="0"/>
                  <a:pt x="108" y="6"/>
                  <a:pt x="94" y="16"/>
                </a:cubicBezTo>
                <a:cubicBezTo>
                  <a:pt x="87" y="20"/>
                  <a:pt x="82" y="26"/>
                  <a:pt x="78" y="33"/>
                </a:cubicBezTo>
                <a:cubicBezTo>
                  <a:pt x="74" y="40"/>
                  <a:pt x="71" y="47"/>
                  <a:pt x="71" y="55"/>
                </a:cubicBezTo>
                <a:cubicBezTo>
                  <a:pt x="71" y="92"/>
                  <a:pt x="71" y="92"/>
                  <a:pt x="71" y="92"/>
                </a:cubicBezTo>
                <a:cubicBezTo>
                  <a:pt x="70" y="98"/>
                  <a:pt x="69" y="104"/>
                  <a:pt x="66" y="109"/>
                </a:cubicBezTo>
                <a:cubicBezTo>
                  <a:pt x="61" y="116"/>
                  <a:pt x="53" y="123"/>
                  <a:pt x="43" y="128"/>
                </a:cubicBezTo>
                <a:cubicBezTo>
                  <a:pt x="33" y="133"/>
                  <a:pt x="21" y="135"/>
                  <a:pt x="8" y="135"/>
                </a:cubicBezTo>
                <a:cubicBezTo>
                  <a:pt x="7" y="135"/>
                  <a:pt x="6" y="135"/>
                  <a:pt x="6" y="135"/>
                </a:cubicBezTo>
                <a:cubicBezTo>
                  <a:pt x="3" y="135"/>
                  <a:pt x="0" y="138"/>
                  <a:pt x="0" y="141"/>
                </a:cubicBezTo>
                <a:cubicBezTo>
                  <a:pt x="0" y="145"/>
                  <a:pt x="2" y="147"/>
                  <a:pt x="6" y="147"/>
                </a:cubicBezTo>
                <a:cubicBezTo>
                  <a:pt x="24" y="148"/>
                  <a:pt x="40" y="153"/>
                  <a:pt x="51" y="162"/>
                </a:cubicBezTo>
                <a:cubicBezTo>
                  <a:pt x="57" y="166"/>
                  <a:pt x="61" y="171"/>
                  <a:pt x="64" y="176"/>
                </a:cubicBezTo>
                <a:cubicBezTo>
                  <a:pt x="67" y="181"/>
                  <a:pt x="69" y="186"/>
                  <a:pt x="69" y="192"/>
                </a:cubicBezTo>
                <a:cubicBezTo>
                  <a:pt x="69" y="193"/>
                  <a:pt x="69" y="193"/>
                  <a:pt x="69" y="193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68" y="216"/>
                  <a:pt x="68" y="216"/>
                  <a:pt x="68" y="216"/>
                </a:cubicBezTo>
                <a:cubicBezTo>
                  <a:pt x="68" y="224"/>
                  <a:pt x="71" y="232"/>
                  <a:pt x="75" y="238"/>
                </a:cubicBezTo>
                <a:cubicBezTo>
                  <a:pt x="80" y="249"/>
                  <a:pt x="90" y="257"/>
                  <a:pt x="102" y="263"/>
                </a:cubicBezTo>
                <a:cubicBezTo>
                  <a:pt x="114" y="269"/>
                  <a:pt x="128" y="273"/>
                  <a:pt x="143" y="273"/>
                </a:cubicBezTo>
                <a:lnTo>
                  <a:pt x="143" y="26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14" name="Freeform: Shape 25"/>
          <p:cNvSpPr/>
          <p:nvPr/>
        </p:nvSpPr>
        <p:spPr bwMode="auto">
          <a:xfrm>
            <a:off x="8995044" y="4860250"/>
            <a:ext cx="1349426" cy="359410"/>
          </a:xfrm>
          <a:custGeom>
            <a:avLst/>
            <a:gdLst>
              <a:gd name="T0" fmla="*/ 691 w 694"/>
              <a:gd name="T1" fmla="*/ 169 h 169"/>
              <a:gd name="T2" fmla="*/ 78 w 694"/>
              <a:gd name="T3" fmla="*/ 169 h 169"/>
              <a:gd name="T4" fmla="*/ 0 w 694"/>
              <a:gd name="T5" fmla="*/ 87 h 169"/>
              <a:gd name="T6" fmla="*/ 78 w 694"/>
              <a:gd name="T7" fmla="*/ 0 h 169"/>
              <a:gd name="T8" fmla="*/ 694 w 694"/>
              <a:gd name="T9" fmla="*/ 0 h 169"/>
              <a:gd name="T10" fmla="*/ 691 w 694"/>
              <a:gd name="T11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4" h="169">
                <a:moveTo>
                  <a:pt x="691" y="169"/>
                </a:moveTo>
                <a:lnTo>
                  <a:pt x="78" y="169"/>
                </a:lnTo>
                <a:lnTo>
                  <a:pt x="0" y="87"/>
                </a:lnTo>
                <a:lnTo>
                  <a:pt x="78" y="0"/>
                </a:lnTo>
                <a:lnTo>
                  <a:pt x="694" y="0"/>
                </a:lnTo>
                <a:lnTo>
                  <a:pt x="691" y="16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none" lIns="68580" tIns="34290" rIns="68580" bIns="34290" anchor="ctr" anchorCtr="0" compatLnSpc="1">
            <a:norm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</a:rPr>
              <a:t>用户</a:t>
            </a:r>
            <a:endParaRPr lang="zh-CN" altLang="en-US" sz="1600" b="1" dirty="0">
              <a:solidFill>
                <a:srgbClr val="FFFFFF"/>
              </a:solidFill>
            </a:endParaRPr>
          </a:p>
        </p:txBody>
      </p:sp>
      <p:sp>
        <p:nvSpPr>
          <p:cNvPr id="15" name="Freeform: Shape 28"/>
          <p:cNvSpPr/>
          <p:nvPr/>
        </p:nvSpPr>
        <p:spPr bwMode="auto">
          <a:xfrm>
            <a:off x="8995043" y="3280329"/>
            <a:ext cx="1349428" cy="353029"/>
          </a:xfrm>
          <a:custGeom>
            <a:avLst/>
            <a:gdLst>
              <a:gd name="T0" fmla="*/ 691 w 694"/>
              <a:gd name="T1" fmla="*/ 166 h 166"/>
              <a:gd name="T2" fmla="*/ 78 w 694"/>
              <a:gd name="T3" fmla="*/ 166 h 166"/>
              <a:gd name="T4" fmla="*/ 0 w 694"/>
              <a:gd name="T5" fmla="*/ 84 h 166"/>
              <a:gd name="T6" fmla="*/ 78 w 694"/>
              <a:gd name="T7" fmla="*/ 0 h 166"/>
              <a:gd name="T8" fmla="*/ 694 w 694"/>
              <a:gd name="T9" fmla="*/ 0 h 166"/>
              <a:gd name="T10" fmla="*/ 691 w 694"/>
              <a:gd name="T11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4" h="166">
                <a:moveTo>
                  <a:pt x="691" y="166"/>
                </a:moveTo>
                <a:lnTo>
                  <a:pt x="78" y="166"/>
                </a:lnTo>
                <a:lnTo>
                  <a:pt x="0" y="84"/>
                </a:lnTo>
                <a:lnTo>
                  <a:pt x="78" y="0"/>
                </a:lnTo>
                <a:lnTo>
                  <a:pt x="694" y="0"/>
                </a:lnTo>
                <a:lnTo>
                  <a:pt x="691" y="16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none" lIns="68580" tIns="34290" rIns="68580" bIns="34290" anchor="ctr" anchorCtr="0" compatLnSpc="1">
            <a:norm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</a:rPr>
              <a:t>角色</a:t>
            </a:r>
            <a:endParaRPr lang="zh-CN" altLang="en-US" sz="1600" b="1" dirty="0">
              <a:solidFill>
                <a:srgbClr val="FFFFFF"/>
              </a:solidFill>
            </a:endParaRPr>
          </a:p>
        </p:txBody>
      </p:sp>
      <p:sp>
        <p:nvSpPr>
          <p:cNvPr id="16" name="Freeform: Shape 6"/>
          <p:cNvSpPr/>
          <p:nvPr/>
        </p:nvSpPr>
        <p:spPr bwMode="auto">
          <a:xfrm>
            <a:off x="8472264" y="1304771"/>
            <a:ext cx="522778" cy="1629041"/>
          </a:xfrm>
          <a:custGeom>
            <a:avLst/>
            <a:gdLst>
              <a:gd name="T0" fmla="*/ 144 w 148"/>
              <a:gd name="T1" fmla="*/ 260 h 272"/>
              <a:gd name="T2" fmla="*/ 98 w 148"/>
              <a:gd name="T3" fmla="*/ 246 h 272"/>
              <a:gd name="T4" fmla="*/ 85 w 148"/>
              <a:gd name="T5" fmla="*/ 232 h 272"/>
              <a:gd name="T6" fmla="*/ 81 w 148"/>
              <a:gd name="T7" fmla="*/ 216 h 272"/>
              <a:gd name="T8" fmla="*/ 81 w 148"/>
              <a:gd name="T9" fmla="*/ 215 h 272"/>
              <a:gd name="T10" fmla="*/ 81 w 148"/>
              <a:gd name="T11" fmla="*/ 193 h 272"/>
              <a:gd name="T12" fmla="*/ 81 w 148"/>
              <a:gd name="T13" fmla="*/ 192 h 272"/>
              <a:gd name="T14" fmla="*/ 75 w 148"/>
              <a:gd name="T15" fmla="*/ 169 h 272"/>
              <a:gd name="T16" fmla="*/ 47 w 148"/>
              <a:gd name="T17" fmla="*/ 145 h 272"/>
              <a:gd name="T18" fmla="*/ 6 w 148"/>
              <a:gd name="T19" fmla="*/ 135 h 272"/>
              <a:gd name="T20" fmla="*/ 2 w 148"/>
              <a:gd name="T21" fmla="*/ 137 h 272"/>
              <a:gd name="T22" fmla="*/ 0 w 148"/>
              <a:gd name="T23" fmla="*/ 141 h 272"/>
              <a:gd name="T24" fmla="*/ 2 w 148"/>
              <a:gd name="T25" fmla="*/ 145 h 272"/>
              <a:gd name="T26" fmla="*/ 6 w 148"/>
              <a:gd name="T27" fmla="*/ 147 h 272"/>
              <a:gd name="T28" fmla="*/ 8 w 148"/>
              <a:gd name="T29" fmla="*/ 147 h 272"/>
              <a:gd name="T30" fmla="*/ 60 w 148"/>
              <a:gd name="T31" fmla="*/ 132 h 272"/>
              <a:gd name="T32" fmla="*/ 76 w 148"/>
              <a:gd name="T33" fmla="*/ 114 h 272"/>
              <a:gd name="T34" fmla="*/ 83 w 148"/>
              <a:gd name="T35" fmla="*/ 92 h 272"/>
              <a:gd name="T36" fmla="*/ 84 w 148"/>
              <a:gd name="T37" fmla="*/ 55 h 272"/>
              <a:gd name="T38" fmla="*/ 88 w 148"/>
              <a:gd name="T39" fmla="*/ 39 h 272"/>
              <a:gd name="T40" fmla="*/ 111 w 148"/>
              <a:gd name="T41" fmla="*/ 20 h 272"/>
              <a:gd name="T42" fmla="*/ 146 w 148"/>
              <a:gd name="T43" fmla="*/ 12 h 272"/>
              <a:gd name="T44" fmla="*/ 148 w 148"/>
              <a:gd name="T45" fmla="*/ 12 h 272"/>
              <a:gd name="T46" fmla="*/ 148 w 148"/>
              <a:gd name="T47" fmla="*/ 0 h 272"/>
              <a:gd name="T48" fmla="*/ 146 w 148"/>
              <a:gd name="T49" fmla="*/ 0 h 272"/>
              <a:gd name="T50" fmla="*/ 95 w 148"/>
              <a:gd name="T51" fmla="*/ 15 h 272"/>
              <a:gd name="T52" fmla="*/ 78 w 148"/>
              <a:gd name="T53" fmla="*/ 33 h 272"/>
              <a:gd name="T54" fmla="*/ 72 w 148"/>
              <a:gd name="T55" fmla="*/ 55 h 272"/>
              <a:gd name="T56" fmla="*/ 71 w 148"/>
              <a:gd name="T57" fmla="*/ 92 h 272"/>
              <a:gd name="T58" fmla="*/ 66 w 148"/>
              <a:gd name="T59" fmla="*/ 108 h 272"/>
              <a:gd name="T60" fmla="*/ 44 w 148"/>
              <a:gd name="T61" fmla="*/ 127 h 272"/>
              <a:gd name="T62" fmla="*/ 8 w 148"/>
              <a:gd name="T63" fmla="*/ 135 h 272"/>
              <a:gd name="T64" fmla="*/ 6 w 148"/>
              <a:gd name="T65" fmla="*/ 135 h 272"/>
              <a:gd name="T66" fmla="*/ 0 w 148"/>
              <a:gd name="T67" fmla="*/ 141 h 272"/>
              <a:gd name="T68" fmla="*/ 6 w 148"/>
              <a:gd name="T69" fmla="*/ 147 h 272"/>
              <a:gd name="T70" fmla="*/ 51 w 148"/>
              <a:gd name="T71" fmla="*/ 161 h 272"/>
              <a:gd name="T72" fmla="*/ 64 w 148"/>
              <a:gd name="T73" fmla="*/ 175 h 272"/>
              <a:gd name="T74" fmla="*/ 69 w 148"/>
              <a:gd name="T75" fmla="*/ 192 h 272"/>
              <a:gd name="T76" fmla="*/ 69 w 148"/>
              <a:gd name="T77" fmla="*/ 192 h 272"/>
              <a:gd name="T78" fmla="*/ 69 w 148"/>
              <a:gd name="T79" fmla="*/ 215 h 272"/>
              <a:gd name="T80" fmla="*/ 69 w 148"/>
              <a:gd name="T81" fmla="*/ 216 h 272"/>
              <a:gd name="T82" fmla="*/ 75 w 148"/>
              <a:gd name="T83" fmla="*/ 238 h 272"/>
              <a:gd name="T84" fmla="*/ 102 w 148"/>
              <a:gd name="T85" fmla="*/ 263 h 272"/>
              <a:gd name="T86" fmla="*/ 143 w 148"/>
              <a:gd name="T87" fmla="*/ 272 h 272"/>
              <a:gd name="T88" fmla="*/ 144 w 148"/>
              <a:gd name="T89" fmla="*/ 26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8" h="272">
                <a:moveTo>
                  <a:pt x="144" y="260"/>
                </a:moveTo>
                <a:cubicBezTo>
                  <a:pt x="126" y="260"/>
                  <a:pt x="110" y="255"/>
                  <a:pt x="98" y="246"/>
                </a:cubicBezTo>
                <a:cubicBezTo>
                  <a:pt x="93" y="242"/>
                  <a:pt x="88" y="237"/>
                  <a:pt x="85" y="232"/>
                </a:cubicBezTo>
                <a:cubicBezTo>
                  <a:pt x="82" y="227"/>
                  <a:pt x="81" y="221"/>
                  <a:pt x="81" y="216"/>
                </a:cubicBezTo>
                <a:cubicBezTo>
                  <a:pt x="81" y="215"/>
                  <a:pt x="81" y="215"/>
                  <a:pt x="81" y="215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84"/>
                  <a:pt x="79" y="176"/>
                  <a:pt x="75" y="169"/>
                </a:cubicBezTo>
                <a:cubicBezTo>
                  <a:pt x="69" y="159"/>
                  <a:pt x="59" y="151"/>
                  <a:pt x="47" y="145"/>
                </a:cubicBezTo>
                <a:cubicBezTo>
                  <a:pt x="36" y="139"/>
                  <a:pt x="21" y="135"/>
                  <a:pt x="6" y="135"/>
                </a:cubicBezTo>
                <a:cubicBezTo>
                  <a:pt x="5" y="135"/>
                  <a:pt x="3" y="136"/>
                  <a:pt x="2" y="137"/>
                </a:cubicBezTo>
                <a:cubicBezTo>
                  <a:pt x="1" y="138"/>
                  <a:pt x="0" y="139"/>
                  <a:pt x="0" y="141"/>
                </a:cubicBezTo>
                <a:cubicBezTo>
                  <a:pt x="0" y="143"/>
                  <a:pt x="1" y="144"/>
                  <a:pt x="2" y="145"/>
                </a:cubicBezTo>
                <a:cubicBezTo>
                  <a:pt x="3" y="146"/>
                  <a:pt x="4" y="147"/>
                  <a:pt x="6" y="147"/>
                </a:cubicBezTo>
                <a:cubicBezTo>
                  <a:pt x="7" y="147"/>
                  <a:pt x="7" y="147"/>
                  <a:pt x="8" y="147"/>
                </a:cubicBezTo>
                <a:cubicBezTo>
                  <a:pt x="28" y="147"/>
                  <a:pt x="46" y="141"/>
                  <a:pt x="60" y="132"/>
                </a:cubicBezTo>
                <a:cubicBezTo>
                  <a:pt x="67" y="127"/>
                  <a:pt x="72" y="121"/>
                  <a:pt x="76" y="114"/>
                </a:cubicBezTo>
                <a:cubicBezTo>
                  <a:pt x="80" y="108"/>
                  <a:pt x="83" y="100"/>
                  <a:pt x="83" y="92"/>
                </a:cubicBezTo>
                <a:cubicBezTo>
                  <a:pt x="84" y="55"/>
                  <a:pt x="84" y="55"/>
                  <a:pt x="84" y="55"/>
                </a:cubicBezTo>
                <a:cubicBezTo>
                  <a:pt x="84" y="49"/>
                  <a:pt x="85" y="44"/>
                  <a:pt x="88" y="39"/>
                </a:cubicBezTo>
                <a:cubicBezTo>
                  <a:pt x="93" y="31"/>
                  <a:pt x="101" y="24"/>
                  <a:pt x="111" y="20"/>
                </a:cubicBezTo>
                <a:cubicBezTo>
                  <a:pt x="121" y="15"/>
                  <a:pt x="133" y="12"/>
                  <a:pt x="146" y="12"/>
                </a:cubicBezTo>
                <a:cubicBezTo>
                  <a:pt x="147" y="12"/>
                  <a:pt x="148" y="12"/>
                  <a:pt x="148" y="12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0"/>
                  <a:pt x="147" y="0"/>
                  <a:pt x="146" y="0"/>
                </a:cubicBezTo>
                <a:cubicBezTo>
                  <a:pt x="126" y="0"/>
                  <a:pt x="108" y="6"/>
                  <a:pt x="95" y="15"/>
                </a:cubicBezTo>
                <a:cubicBezTo>
                  <a:pt x="88" y="20"/>
                  <a:pt x="82" y="26"/>
                  <a:pt x="78" y="33"/>
                </a:cubicBezTo>
                <a:cubicBezTo>
                  <a:pt x="74" y="39"/>
                  <a:pt x="72" y="47"/>
                  <a:pt x="72" y="55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8"/>
                  <a:pt x="69" y="103"/>
                  <a:pt x="66" y="108"/>
                </a:cubicBezTo>
                <a:cubicBezTo>
                  <a:pt x="62" y="116"/>
                  <a:pt x="54" y="123"/>
                  <a:pt x="44" y="127"/>
                </a:cubicBezTo>
                <a:cubicBezTo>
                  <a:pt x="34" y="132"/>
                  <a:pt x="21" y="135"/>
                  <a:pt x="8" y="135"/>
                </a:cubicBezTo>
                <a:cubicBezTo>
                  <a:pt x="7" y="135"/>
                  <a:pt x="7" y="135"/>
                  <a:pt x="6" y="135"/>
                </a:cubicBezTo>
                <a:cubicBezTo>
                  <a:pt x="3" y="135"/>
                  <a:pt x="0" y="138"/>
                  <a:pt x="0" y="141"/>
                </a:cubicBezTo>
                <a:cubicBezTo>
                  <a:pt x="0" y="144"/>
                  <a:pt x="3" y="147"/>
                  <a:pt x="6" y="147"/>
                </a:cubicBezTo>
                <a:cubicBezTo>
                  <a:pt x="24" y="147"/>
                  <a:pt x="40" y="153"/>
                  <a:pt x="51" y="161"/>
                </a:cubicBezTo>
                <a:cubicBezTo>
                  <a:pt x="57" y="165"/>
                  <a:pt x="61" y="170"/>
                  <a:pt x="64" y="175"/>
                </a:cubicBezTo>
                <a:cubicBezTo>
                  <a:pt x="67" y="181"/>
                  <a:pt x="69" y="186"/>
                  <a:pt x="69" y="192"/>
                </a:cubicBezTo>
                <a:cubicBezTo>
                  <a:pt x="69" y="192"/>
                  <a:pt x="69" y="192"/>
                  <a:pt x="69" y="192"/>
                </a:cubicBezTo>
                <a:cubicBezTo>
                  <a:pt x="69" y="215"/>
                  <a:pt x="69" y="215"/>
                  <a:pt x="69" y="215"/>
                </a:cubicBezTo>
                <a:cubicBezTo>
                  <a:pt x="69" y="216"/>
                  <a:pt x="69" y="216"/>
                  <a:pt x="69" y="216"/>
                </a:cubicBezTo>
                <a:cubicBezTo>
                  <a:pt x="69" y="224"/>
                  <a:pt x="71" y="231"/>
                  <a:pt x="75" y="238"/>
                </a:cubicBezTo>
                <a:cubicBezTo>
                  <a:pt x="81" y="248"/>
                  <a:pt x="90" y="257"/>
                  <a:pt x="102" y="263"/>
                </a:cubicBezTo>
                <a:cubicBezTo>
                  <a:pt x="114" y="269"/>
                  <a:pt x="128" y="272"/>
                  <a:pt x="143" y="272"/>
                </a:cubicBezTo>
                <a:cubicBezTo>
                  <a:pt x="144" y="260"/>
                  <a:pt x="144" y="260"/>
                  <a:pt x="144" y="26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17" name="Freeform: Shape 31"/>
          <p:cNvSpPr/>
          <p:nvPr/>
        </p:nvSpPr>
        <p:spPr bwMode="auto">
          <a:xfrm>
            <a:off x="8995042" y="2696738"/>
            <a:ext cx="1349429" cy="359411"/>
          </a:xfrm>
          <a:custGeom>
            <a:avLst/>
            <a:gdLst>
              <a:gd name="T0" fmla="*/ 691 w 694"/>
              <a:gd name="T1" fmla="*/ 169 h 169"/>
              <a:gd name="T2" fmla="*/ 79 w 694"/>
              <a:gd name="T3" fmla="*/ 169 h 169"/>
              <a:gd name="T4" fmla="*/ 0 w 694"/>
              <a:gd name="T5" fmla="*/ 87 h 169"/>
              <a:gd name="T6" fmla="*/ 79 w 694"/>
              <a:gd name="T7" fmla="*/ 0 h 169"/>
              <a:gd name="T8" fmla="*/ 694 w 694"/>
              <a:gd name="T9" fmla="*/ 0 h 169"/>
              <a:gd name="T10" fmla="*/ 691 w 694"/>
              <a:gd name="T11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4" h="169">
                <a:moveTo>
                  <a:pt x="691" y="169"/>
                </a:moveTo>
                <a:lnTo>
                  <a:pt x="79" y="169"/>
                </a:lnTo>
                <a:lnTo>
                  <a:pt x="0" y="87"/>
                </a:lnTo>
                <a:lnTo>
                  <a:pt x="79" y="0"/>
                </a:lnTo>
                <a:lnTo>
                  <a:pt x="694" y="0"/>
                </a:lnTo>
                <a:lnTo>
                  <a:pt x="691" y="1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none" lIns="68580" tIns="34290" rIns="68580" bIns="34290" anchor="ctr" anchorCtr="0" compatLnSpc="1">
            <a:norm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</a:rPr>
              <a:t>物资类别</a:t>
            </a:r>
            <a:endParaRPr lang="zh-CN" altLang="en-US" sz="1600" b="1" dirty="0">
              <a:solidFill>
                <a:srgbClr val="FFFFFF"/>
              </a:solidFill>
            </a:endParaRPr>
          </a:p>
        </p:txBody>
      </p:sp>
      <p:sp>
        <p:nvSpPr>
          <p:cNvPr id="18" name="Freeform: Shape 34"/>
          <p:cNvSpPr/>
          <p:nvPr/>
        </p:nvSpPr>
        <p:spPr bwMode="auto">
          <a:xfrm>
            <a:off x="8995042" y="1159638"/>
            <a:ext cx="1349429" cy="359411"/>
          </a:xfrm>
          <a:custGeom>
            <a:avLst/>
            <a:gdLst>
              <a:gd name="T0" fmla="*/ 691 w 694"/>
              <a:gd name="T1" fmla="*/ 169 h 169"/>
              <a:gd name="T2" fmla="*/ 79 w 694"/>
              <a:gd name="T3" fmla="*/ 169 h 169"/>
              <a:gd name="T4" fmla="*/ 0 w 694"/>
              <a:gd name="T5" fmla="*/ 88 h 169"/>
              <a:gd name="T6" fmla="*/ 79 w 694"/>
              <a:gd name="T7" fmla="*/ 0 h 169"/>
              <a:gd name="T8" fmla="*/ 694 w 694"/>
              <a:gd name="T9" fmla="*/ 0 h 169"/>
              <a:gd name="T10" fmla="*/ 691 w 694"/>
              <a:gd name="T11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4" h="169">
                <a:moveTo>
                  <a:pt x="691" y="169"/>
                </a:moveTo>
                <a:lnTo>
                  <a:pt x="79" y="169"/>
                </a:lnTo>
                <a:lnTo>
                  <a:pt x="0" y="88"/>
                </a:lnTo>
                <a:lnTo>
                  <a:pt x="79" y="0"/>
                </a:lnTo>
                <a:lnTo>
                  <a:pt x="694" y="0"/>
                </a:lnTo>
                <a:lnTo>
                  <a:pt x="691" y="1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none" lIns="108000" tIns="0" rIns="0" bIns="0" anchor="ctr" anchorCtr="0" compatLnSpc="1">
            <a:norm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</a:rPr>
              <a:t>物资字典</a:t>
            </a:r>
            <a:endParaRPr lang="zh-CN" altLang="en-US" sz="1600" b="1" dirty="0">
              <a:solidFill>
                <a:srgbClr val="FFFFFF"/>
              </a:solidFill>
            </a:endParaRPr>
          </a:p>
        </p:txBody>
      </p:sp>
      <p:sp>
        <p:nvSpPr>
          <p:cNvPr id="23" name="Freeform: Shape 7"/>
          <p:cNvSpPr/>
          <p:nvPr/>
        </p:nvSpPr>
        <p:spPr bwMode="auto">
          <a:xfrm>
            <a:off x="3391800" y="1880079"/>
            <a:ext cx="197298" cy="473826"/>
          </a:xfrm>
          <a:custGeom>
            <a:avLst/>
            <a:gdLst>
              <a:gd name="T0" fmla="*/ 140 w 157"/>
              <a:gd name="T1" fmla="*/ 19 h 309"/>
              <a:gd name="T2" fmla="*/ 0 w 157"/>
              <a:gd name="T3" fmla="*/ 152 h 309"/>
              <a:gd name="T4" fmla="*/ 149 w 157"/>
              <a:gd name="T5" fmla="*/ 309 h 309"/>
              <a:gd name="T6" fmla="*/ 157 w 157"/>
              <a:gd name="T7" fmla="*/ 17 h 309"/>
              <a:gd name="T8" fmla="*/ 157 w 157"/>
              <a:gd name="T9" fmla="*/ 11 h 309"/>
              <a:gd name="T10" fmla="*/ 157 w 157"/>
              <a:gd name="T11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" h="309">
                <a:moveTo>
                  <a:pt x="140" y="19"/>
                </a:moveTo>
                <a:lnTo>
                  <a:pt x="0" y="152"/>
                </a:lnTo>
                <a:lnTo>
                  <a:pt x="149" y="309"/>
                </a:lnTo>
                <a:lnTo>
                  <a:pt x="157" y="17"/>
                </a:lnTo>
                <a:lnTo>
                  <a:pt x="157" y="11"/>
                </a:lnTo>
                <a:lnTo>
                  <a:pt x="1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24" name="Freeform: Shape 8"/>
          <p:cNvSpPr/>
          <p:nvPr/>
        </p:nvSpPr>
        <p:spPr bwMode="auto">
          <a:xfrm>
            <a:off x="8051155" y="1880080"/>
            <a:ext cx="193528" cy="478425"/>
          </a:xfrm>
          <a:custGeom>
            <a:avLst/>
            <a:gdLst>
              <a:gd name="T0" fmla="*/ 17 w 154"/>
              <a:gd name="T1" fmla="*/ 292 h 312"/>
              <a:gd name="T2" fmla="*/ 154 w 154"/>
              <a:gd name="T3" fmla="*/ 157 h 312"/>
              <a:gd name="T4" fmla="*/ 3 w 154"/>
              <a:gd name="T5" fmla="*/ 0 h 312"/>
              <a:gd name="T6" fmla="*/ 0 w 154"/>
              <a:gd name="T7" fmla="*/ 295 h 312"/>
              <a:gd name="T8" fmla="*/ 0 w 154"/>
              <a:gd name="T9" fmla="*/ 301 h 312"/>
              <a:gd name="T10" fmla="*/ 0 w 154"/>
              <a:gd name="T11" fmla="*/ 31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" h="312">
                <a:moveTo>
                  <a:pt x="17" y="292"/>
                </a:moveTo>
                <a:lnTo>
                  <a:pt x="154" y="157"/>
                </a:lnTo>
                <a:lnTo>
                  <a:pt x="3" y="0"/>
                </a:lnTo>
                <a:lnTo>
                  <a:pt x="0" y="295"/>
                </a:lnTo>
                <a:lnTo>
                  <a:pt x="0" y="301"/>
                </a:lnTo>
                <a:lnTo>
                  <a:pt x="0" y="31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25" name="Freeform: Shape 9"/>
          <p:cNvSpPr/>
          <p:nvPr/>
        </p:nvSpPr>
        <p:spPr bwMode="auto">
          <a:xfrm>
            <a:off x="8043616" y="4055997"/>
            <a:ext cx="194785" cy="473826"/>
          </a:xfrm>
          <a:custGeom>
            <a:avLst/>
            <a:gdLst>
              <a:gd name="T0" fmla="*/ 23 w 155"/>
              <a:gd name="T1" fmla="*/ 290 h 309"/>
              <a:gd name="T2" fmla="*/ 155 w 155"/>
              <a:gd name="T3" fmla="*/ 152 h 309"/>
              <a:gd name="T4" fmla="*/ 0 w 155"/>
              <a:gd name="T5" fmla="*/ 0 h 309"/>
              <a:gd name="T6" fmla="*/ 6 w 155"/>
              <a:gd name="T7" fmla="*/ 293 h 309"/>
              <a:gd name="T8" fmla="*/ 6 w 155"/>
              <a:gd name="T9" fmla="*/ 301 h 309"/>
              <a:gd name="T10" fmla="*/ 6 w 155"/>
              <a:gd name="T11" fmla="*/ 309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" h="309">
                <a:moveTo>
                  <a:pt x="23" y="290"/>
                </a:moveTo>
                <a:lnTo>
                  <a:pt x="155" y="152"/>
                </a:lnTo>
                <a:lnTo>
                  <a:pt x="0" y="0"/>
                </a:lnTo>
                <a:lnTo>
                  <a:pt x="6" y="293"/>
                </a:lnTo>
                <a:lnTo>
                  <a:pt x="6" y="301"/>
                </a:lnTo>
                <a:lnTo>
                  <a:pt x="6" y="30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26" name="Freeform: Shape 10"/>
          <p:cNvSpPr/>
          <p:nvPr/>
        </p:nvSpPr>
        <p:spPr bwMode="auto">
          <a:xfrm>
            <a:off x="3384260" y="4046798"/>
            <a:ext cx="197298" cy="475359"/>
          </a:xfrm>
          <a:custGeom>
            <a:avLst/>
            <a:gdLst>
              <a:gd name="T0" fmla="*/ 132 w 157"/>
              <a:gd name="T1" fmla="*/ 20 h 310"/>
              <a:gd name="T2" fmla="*/ 0 w 157"/>
              <a:gd name="T3" fmla="*/ 158 h 310"/>
              <a:gd name="T4" fmla="*/ 157 w 157"/>
              <a:gd name="T5" fmla="*/ 310 h 310"/>
              <a:gd name="T6" fmla="*/ 149 w 157"/>
              <a:gd name="T7" fmla="*/ 17 h 310"/>
              <a:gd name="T8" fmla="*/ 149 w 157"/>
              <a:gd name="T9" fmla="*/ 9 h 310"/>
              <a:gd name="T10" fmla="*/ 149 w 157"/>
              <a:gd name="T11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" h="310">
                <a:moveTo>
                  <a:pt x="132" y="20"/>
                </a:moveTo>
                <a:lnTo>
                  <a:pt x="0" y="158"/>
                </a:lnTo>
                <a:lnTo>
                  <a:pt x="157" y="310"/>
                </a:lnTo>
                <a:lnTo>
                  <a:pt x="149" y="17"/>
                </a:lnTo>
                <a:lnTo>
                  <a:pt x="149" y="9"/>
                </a:lnTo>
                <a:lnTo>
                  <a:pt x="14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27" name="Freeform: Shape 11"/>
          <p:cNvSpPr/>
          <p:nvPr/>
        </p:nvSpPr>
        <p:spPr bwMode="auto">
          <a:xfrm>
            <a:off x="5232624" y="4340432"/>
            <a:ext cx="1525415" cy="923899"/>
          </a:xfrm>
          <a:custGeom>
            <a:avLst/>
            <a:gdLst>
              <a:gd name="T0" fmla="*/ 0 w 369"/>
              <a:gd name="T1" fmla="*/ 20 h 183"/>
              <a:gd name="T2" fmla="*/ 68 w 369"/>
              <a:gd name="T3" fmla="*/ 22 h 183"/>
              <a:gd name="T4" fmla="*/ 52 w 369"/>
              <a:gd name="T5" fmla="*/ 40 h 183"/>
              <a:gd name="T6" fmla="*/ 324 w 369"/>
              <a:gd name="T7" fmla="*/ 6 h 183"/>
              <a:gd name="T8" fmla="*/ 346 w 369"/>
              <a:gd name="T9" fmla="*/ 40 h 183"/>
              <a:gd name="T10" fmla="*/ 27 w 369"/>
              <a:gd name="T11" fmla="*/ 73 h 183"/>
              <a:gd name="T12" fmla="*/ 9 w 369"/>
              <a:gd name="T13" fmla="*/ 92 h 183"/>
              <a:gd name="T14" fmla="*/ 0 w 369"/>
              <a:gd name="T15" fmla="*/ 2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9" h="183">
                <a:moveTo>
                  <a:pt x="0" y="20"/>
                </a:moveTo>
                <a:cubicBezTo>
                  <a:pt x="68" y="22"/>
                  <a:pt x="68" y="22"/>
                  <a:pt x="68" y="22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40"/>
                  <a:pt x="190" y="132"/>
                  <a:pt x="324" y="6"/>
                </a:cubicBezTo>
                <a:cubicBezTo>
                  <a:pt x="324" y="6"/>
                  <a:pt x="369" y="0"/>
                  <a:pt x="346" y="40"/>
                </a:cubicBezTo>
                <a:cubicBezTo>
                  <a:pt x="346" y="40"/>
                  <a:pt x="228" y="183"/>
                  <a:pt x="27" y="73"/>
                </a:cubicBezTo>
                <a:cubicBezTo>
                  <a:pt x="9" y="92"/>
                  <a:pt x="9" y="92"/>
                  <a:pt x="9" y="92"/>
                </a:cubicBezTo>
                <a:lnTo>
                  <a:pt x="0" y="20"/>
                </a:lnTo>
                <a:close/>
              </a:path>
            </a:pathLst>
          </a:custGeom>
          <a:solidFill>
            <a:srgbClr val="9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28" name="Freeform: Shape 12"/>
          <p:cNvSpPr/>
          <p:nvPr/>
        </p:nvSpPr>
        <p:spPr bwMode="auto">
          <a:xfrm>
            <a:off x="5273536" y="1277584"/>
            <a:ext cx="1484502" cy="873532"/>
          </a:xfrm>
          <a:custGeom>
            <a:avLst/>
            <a:gdLst>
              <a:gd name="T0" fmla="*/ 370 w 370"/>
              <a:gd name="T1" fmla="*/ 175 h 175"/>
              <a:gd name="T2" fmla="*/ 302 w 370"/>
              <a:gd name="T3" fmla="*/ 170 h 175"/>
              <a:gd name="T4" fmla="*/ 319 w 370"/>
              <a:gd name="T5" fmla="*/ 152 h 175"/>
              <a:gd name="T6" fmla="*/ 46 w 370"/>
              <a:gd name="T7" fmla="*/ 172 h 175"/>
              <a:gd name="T8" fmla="*/ 25 w 370"/>
              <a:gd name="T9" fmla="*/ 136 h 175"/>
              <a:gd name="T10" fmla="*/ 346 w 370"/>
              <a:gd name="T11" fmla="*/ 121 h 175"/>
              <a:gd name="T12" fmla="*/ 365 w 370"/>
              <a:gd name="T13" fmla="*/ 102 h 175"/>
              <a:gd name="T14" fmla="*/ 370 w 370"/>
              <a:gd name="T15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0" h="175">
                <a:moveTo>
                  <a:pt x="370" y="175"/>
                </a:moveTo>
                <a:cubicBezTo>
                  <a:pt x="302" y="170"/>
                  <a:pt x="302" y="170"/>
                  <a:pt x="302" y="170"/>
                </a:cubicBezTo>
                <a:cubicBezTo>
                  <a:pt x="319" y="152"/>
                  <a:pt x="319" y="152"/>
                  <a:pt x="319" y="152"/>
                </a:cubicBezTo>
                <a:cubicBezTo>
                  <a:pt x="319" y="152"/>
                  <a:pt x="186" y="53"/>
                  <a:pt x="46" y="172"/>
                </a:cubicBezTo>
                <a:cubicBezTo>
                  <a:pt x="46" y="172"/>
                  <a:pt x="0" y="175"/>
                  <a:pt x="25" y="136"/>
                </a:cubicBezTo>
                <a:cubicBezTo>
                  <a:pt x="25" y="136"/>
                  <a:pt x="151" y="0"/>
                  <a:pt x="346" y="121"/>
                </a:cubicBezTo>
                <a:cubicBezTo>
                  <a:pt x="365" y="102"/>
                  <a:pt x="365" y="102"/>
                  <a:pt x="365" y="102"/>
                </a:cubicBezTo>
                <a:lnTo>
                  <a:pt x="370" y="175"/>
                </a:lnTo>
                <a:close/>
              </a:path>
            </a:pathLst>
          </a:custGeom>
          <a:solidFill>
            <a:srgbClr val="9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29" name="Freeform: Shape 38"/>
          <p:cNvSpPr/>
          <p:nvPr/>
        </p:nvSpPr>
        <p:spPr bwMode="auto">
          <a:xfrm>
            <a:off x="3529354" y="1300448"/>
            <a:ext cx="2473422" cy="1840101"/>
          </a:xfrm>
          <a:custGeom>
            <a:avLst/>
            <a:gdLst>
              <a:gd name="connsiteX0" fmla="*/ 1036638 w 2725738"/>
              <a:gd name="connsiteY0" fmla="*/ 0 h 1905001"/>
              <a:gd name="connsiteX1" fmla="*/ 1878013 w 2725738"/>
              <a:gd name="connsiteY1" fmla="*/ 842963 h 1905001"/>
              <a:gd name="connsiteX2" fmla="*/ 1860919 w 2725738"/>
              <a:gd name="connsiteY2" fmla="*/ 1012849 h 1905001"/>
              <a:gd name="connsiteX3" fmla="*/ 1847894 w 2725738"/>
              <a:gd name="connsiteY3" fmla="*/ 1054888 h 1905001"/>
              <a:gd name="connsiteX4" fmla="*/ 1850171 w 2725738"/>
              <a:gd name="connsiteY4" fmla="*/ 1073445 h 1905001"/>
              <a:gd name="connsiteX5" fmla="*/ 1959792 w 2725738"/>
              <a:gd name="connsiteY5" fmla="*/ 1198522 h 1905001"/>
              <a:gd name="connsiteX6" fmla="*/ 1977511 w 2725738"/>
              <a:gd name="connsiteY6" fmla="*/ 1191995 h 1905001"/>
              <a:gd name="connsiteX7" fmla="*/ 1994030 w 2725738"/>
              <a:gd name="connsiteY7" fmla="*/ 1171937 h 1905001"/>
              <a:gd name="connsiteX8" fmla="*/ 2297113 w 2725738"/>
              <a:gd name="connsiteY8" fmla="*/ 1046163 h 1905001"/>
              <a:gd name="connsiteX9" fmla="*/ 2725738 w 2725738"/>
              <a:gd name="connsiteY9" fmla="*/ 1475582 h 1905001"/>
              <a:gd name="connsiteX10" fmla="*/ 2297113 w 2725738"/>
              <a:gd name="connsiteY10" fmla="*/ 1905001 h 1905001"/>
              <a:gd name="connsiteX11" fmla="*/ 1868488 w 2725738"/>
              <a:gd name="connsiteY11" fmla="*/ 1475582 h 1905001"/>
              <a:gd name="connsiteX12" fmla="*/ 1875377 w 2725738"/>
              <a:gd name="connsiteY12" fmla="*/ 1407119 h 1905001"/>
              <a:gd name="connsiteX13" fmla="*/ 1875185 w 2725738"/>
              <a:gd name="connsiteY13" fmla="*/ 1406462 h 1905001"/>
              <a:gd name="connsiteX14" fmla="*/ 1719616 w 2725738"/>
              <a:gd name="connsiteY14" fmla="*/ 1343081 h 1905001"/>
              <a:gd name="connsiteX15" fmla="*/ 1700723 w 2725738"/>
              <a:gd name="connsiteY15" fmla="*/ 1355067 h 1905001"/>
              <a:gd name="connsiteX16" fmla="*/ 1631580 w 2725738"/>
              <a:gd name="connsiteY16" fmla="*/ 1439028 h 1905001"/>
              <a:gd name="connsiteX17" fmla="*/ 1036638 w 2725738"/>
              <a:gd name="connsiteY17" fmla="*/ 1685926 h 1905001"/>
              <a:gd name="connsiteX18" fmla="*/ 261382 w 2725738"/>
              <a:gd name="connsiteY18" fmla="*/ 1171083 h 1905001"/>
              <a:gd name="connsiteX19" fmla="*/ 236408 w 2725738"/>
              <a:gd name="connsiteY19" fmla="*/ 1090478 h 1905001"/>
              <a:gd name="connsiteX20" fmla="*/ 0 w 2725738"/>
              <a:gd name="connsiteY20" fmla="*/ 841376 h 1905001"/>
              <a:gd name="connsiteX21" fmla="*/ 222250 w 2725738"/>
              <a:gd name="connsiteY21" fmla="*/ 630238 h 1905001"/>
              <a:gd name="connsiteX22" fmla="*/ 227419 w 2725738"/>
              <a:gd name="connsiteY22" fmla="*/ 624462 h 1905001"/>
              <a:gd name="connsiteX23" fmla="*/ 261382 w 2725738"/>
              <a:gd name="connsiteY23" fmla="*/ 514844 h 1905001"/>
              <a:gd name="connsiteX24" fmla="*/ 1036638 w 2725738"/>
              <a:gd name="connsiteY24" fmla="*/ 0 h 190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25738" h="1905001">
                <a:moveTo>
                  <a:pt x="1036638" y="0"/>
                </a:moveTo>
                <a:cubicBezTo>
                  <a:pt x="1501317" y="0"/>
                  <a:pt x="1878013" y="377407"/>
                  <a:pt x="1878013" y="842963"/>
                </a:cubicBezTo>
                <a:cubicBezTo>
                  <a:pt x="1878013" y="901157"/>
                  <a:pt x="1872127" y="957975"/>
                  <a:pt x="1860919" y="1012849"/>
                </a:cubicBezTo>
                <a:lnTo>
                  <a:pt x="1847894" y="1054888"/>
                </a:lnTo>
                <a:lnTo>
                  <a:pt x="1850171" y="1073445"/>
                </a:lnTo>
                <a:cubicBezTo>
                  <a:pt x="1857521" y="1122089"/>
                  <a:pt x="1881950" y="1217060"/>
                  <a:pt x="1959792" y="1198522"/>
                </a:cubicBezTo>
                <a:lnTo>
                  <a:pt x="1977511" y="1191995"/>
                </a:lnTo>
                <a:lnTo>
                  <a:pt x="1994030" y="1171937"/>
                </a:lnTo>
                <a:cubicBezTo>
                  <a:pt x="2071596" y="1094227"/>
                  <a:pt x="2178752" y="1046163"/>
                  <a:pt x="2297113" y="1046163"/>
                </a:cubicBezTo>
                <a:cubicBezTo>
                  <a:pt x="2533836" y="1046163"/>
                  <a:pt x="2725738" y="1238420"/>
                  <a:pt x="2725738" y="1475582"/>
                </a:cubicBezTo>
                <a:cubicBezTo>
                  <a:pt x="2725738" y="1712744"/>
                  <a:pt x="2533836" y="1905001"/>
                  <a:pt x="2297113" y="1905001"/>
                </a:cubicBezTo>
                <a:cubicBezTo>
                  <a:pt x="2060390" y="1905001"/>
                  <a:pt x="1868488" y="1712744"/>
                  <a:pt x="1868488" y="1475582"/>
                </a:cubicBezTo>
                <a:lnTo>
                  <a:pt x="1875377" y="1407119"/>
                </a:lnTo>
                <a:lnTo>
                  <a:pt x="1875185" y="1406462"/>
                </a:lnTo>
                <a:cubicBezTo>
                  <a:pt x="1860184" y="1363555"/>
                  <a:pt x="1819253" y="1292731"/>
                  <a:pt x="1719616" y="1343081"/>
                </a:cubicBezTo>
                <a:lnTo>
                  <a:pt x="1700723" y="1355067"/>
                </a:lnTo>
                <a:lnTo>
                  <a:pt x="1631580" y="1439028"/>
                </a:lnTo>
                <a:cubicBezTo>
                  <a:pt x="1479321" y="1591574"/>
                  <a:pt x="1268977" y="1685926"/>
                  <a:pt x="1036638" y="1685926"/>
                </a:cubicBezTo>
                <a:cubicBezTo>
                  <a:pt x="688129" y="1685926"/>
                  <a:pt x="389110" y="1473635"/>
                  <a:pt x="261382" y="1171083"/>
                </a:cubicBezTo>
                <a:lnTo>
                  <a:pt x="236408" y="1090478"/>
                </a:lnTo>
                <a:lnTo>
                  <a:pt x="0" y="841376"/>
                </a:lnTo>
                <a:lnTo>
                  <a:pt x="222250" y="630238"/>
                </a:lnTo>
                <a:lnTo>
                  <a:pt x="227419" y="624462"/>
                </a:lnTo>
                <a:lnTo>
                  <a:pt x="261382" y="514844"/>
                </a:lnTo>
                <a:cubicBezTo>
                  <a:pt x="389110" y="212291"/>
                  <a:pt x="688129" y="0"/>
                  <a:pt x="10366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30" name="Oval 39"/>
          <p:cNvSpPr/>
          <p:nvPr/>
        </p:nvSpPr>
        <p:spPr bwMode="auto">
          <a:xfrm>
            <a:off x="5273536" y="2389174"/>
            <a:ext cx="665148" cy="673170"/>
          </a:xfrm>
          <a:prstGeom prst="ellipse">
            <a:avLst/>
          </a:prstGeom>
          <a:solidFill>
            <a:srgbClr val="FFF3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31" name="Freeform: Shape 40"/>
          <p:cNvSpPr/>
          <p:nvPr/>
        </p:nvSpPr>
        <p:spPr bwMode="auto">
          <a:xfrm>
            <a:off x="5530978" y="2581012"/>
            <a:ext cx="252069" cy="26402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32" name="TextBox 41"/>
          <p:cNvSpPr txBox="1"/>
          <p:nvPr/>
        </p:nvSpPr>
        <p:spPr>
          <a:xfrm>
            <a:off x="4014367" y="1654739"/>
            <a:ext cx="781707" cy="569695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/>
                </a:solidFill>
              </a:rPr>
              <a:t>1</a:t>
            </a:r>
            <a:r>
              <a:rPr lang="en-US" altLang="zh-CN" sz="3200" b="1" dirty="0">
                <a:solidFill>
                  <a:schemeClr val="bg1"/>
                </a:solidFill>
              </a:rPr>
              <a:t>.</a:t>
            </a:r>
            <a:r>
              <a:rPr lang="zh-CN" altLang="en-US" sz="2000" b="1" dirty="0">
                <a:solidFill>
                  <a:schemeClr val="bg1"/>
                </a:solidFill>
              </a:rPr>
              <a:t>资质管理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3" name="Rectangle 42"/>
          <p:cNvSpPr/>
          <p:nvPr/>
        </p:nvSpPr>
        <p:spPr>
          <a:xfrm>
            <a:off x="3918303" y="2241088"/>
            <a:ext cx="1099534" cy="6912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>
                <a:solidFill>
                  <a:schemeClr val="bg1"/>
                </a:solidFill>
              </a:rPr>
              <a:t>资质信息、证件等信息维护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34" name="Freeform: Shape 44"/>
          <p:cNvSpPr/>
          <p:nvPr/>
        </p:nvSpPr>
        <p:spPr bwMode="auto">
          <a:xfrm>
            <a:off x="6086676" y="1322733"/>
            <a:ext cx="2385588" cy="1825483"/>
          </a:xfrm>
          <a:custGeom>
            <a:avLst/>
            <a:gdLst>
              <a:gd name="connsiteX0" fmla="*/ 1677677 w 2726112"/>
              <a:gd name="connsiteY0" fmla="*/ 159 h 1889868"/>
              <a:gd name="connsiteX1" fmla="*/ 2461962 w 2726112"/>
              <a:gd name="connsiteY1" fmla="*/ 500613 h 1889868"/>
              <a:gd name="connsiteX2" fmla="*/ 2487674 w 2726112"/>
              <a:gd name="connsiteY2" fmla="*/ 578330 h 1889868"/>
              <a:gd name="connsiteX3" fmla="*/ 2726112 w 2726112"/>
              <a:gd name="connsiteY3" fmla="*/ 826243 h 1889868"/>
              <a:gd name="connsiteX4" fmla="*/ 2508625 w 2726112"/>
              <a:gd name="connsiteY4" fmla="*/ 1040555 h 1889868"/>
              <a:gd name="connsiteX5" fmla="*/ 2504802 w 2726112"/>
              <a:gd name="connsiteY5" fmla="*/ 1045053 h 1889868"/>
              <a:gd name="connsiteX6" fmla="*/ 2471792 w 2726112"/>
              <a:gd name="connsiteY6" fmla="*/ 1156289 h 1889868"/>
              <a:gd name="connsiteX7" fmla="*/ 1704447 w 2726112"/>
              <a:gd name="connsiteY7" fmla="*/ 1685664 h 1889868"/>
              <a:gd name="connsiteX8" fmla="*/ 1105463 w 2726112"/>
              <a:gd name="connsiteY8" fmla="*/ 1449827 h 1889868"/>
              <a:gd name="connsiteX9" fmla="*/ 1018457 w 2726112"/>
              <a:gd name="connsiteY9" fmla="*/ 1348047 h 1889868"/>
              <a:gd name="connsiteX10" fmla="*/ 1000912 w 2726112"/>
              <a:gd name="connsiteY10" fmla="*/ 1338359 h 1889868"/>
              <a:gd name="connsiteX11" fmla="*/ 844873 w 2726112"/>
              <a:gd name="connsiteY11" fmla="*/ 1354499 h 1889868"/>
              <a:gd name="connsiteX12" fmla="*/ 844174 w 2726112"/>
              <a:gd name="connsiteY12" fmla="*/ 1356755 h 1889868"/>
              <a:gd name="connsiteX13" fmla="*/ 847244 w 2726112"/>
              <a:gd name="connsiteY13" fmla="*/ 1365975 h 1889868"/>
              <a:gd name="connsiteX14" fmla="*/ 857625 w 2726112"/>
              <a:gd name="connsiteY14" fmla="*/ 1452162 h 1889868"/>
              <a:gd name="connsiteX15" fmla="*/ 433318 w 2726112"/>
              <a:gd name="connsiteY15" fmla="*/ 1889868 h 1889868"/>
              <a:gd name="connsiteX16" fmla="*/ 78 w 2726112"/>
              <a:gd name="connsiteY16" fmla="*/ 1465561 h 1889868"/>
              <a:gd name="connsiteX17" fmla="*/ 419919 w 2726112"/>
              <a:gd name="connsiteY17" fmla="*/ 1032322 h 1889868"/>
              <a:gd name="connsiteX18" fmla="*/ 725866 w 2726112"/>
              <a:gd name="connsiteY18" fmla="*/ 1151797 h 1889868"/>
              <a:gd name="connsiteX19" fmla="*/ 733140 w 2726112"/>
              <a:gd name="connsiteY19" fmla="*/ 1160236 h 1889868"/>
              <a:gd name="connsiteX20" fmla="*/ 760522 w 2726112"/>
              <a:gd name="connsiteY20" fmla="*/ 1167514 h 1889868"/>
              <a:gd name="connsiteX21" fmla="*/ 874760 w 2726112"/>
              <a:gd name="connsiteY21" fmla="*/ 1092607 h 1889868"/>
              <a:gd name="connsiteX22" fmla="*/ 880296 w 2726112"/>
              <a:gd name="connsiteY22" fmla="*/ 1064711 h 1889868"/>
              <a:gd name="connsiteX23" fmla="*/ 868138 w 2726112"/>
              <a:gd name="connsiteY23" fmla="*/ 1027962 h 1889868"/>
              <a:gd name="connsiteX24" fmla="*/ 847799 w 2726112"/>
              <a:gd name="connsiteY24" fmla="*/ 858559 h 1889868"/>
              <a:gd name="connsiteX25" fmla="*/ 1677677 w 2726112"/>
              <a:gd name="connsiteY25" fmla="*/ 159 h 188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26112" h="1889868">
                <a:moveTo>
                  <a:pt x="1677677" y="159"/>
                </a:moveTo>
                <a:cubicBezTo>
                  <a:pt x="2025691" y="-6548"/>
                  <a:pt x="2328529" y="200508"/>
                  <a:pt x="2461962" y="500613"/>
                </a:cubicBezTo>
                <a:lnTo>
                  <a:pt x="2487674" y="578330"/>
                </a:lnTo>
                <a:lnTo>
                  <a:pt x="2726112" y="826243"/>
                </a:lnTo>
                <a:lnTo>
                  <a:pt x="2508625" y="1040555"/>
                </a:lnTo>
                <a:lnTo>
                  <a:pt x="2504802" y="1045053"/>
                </a:lnTo>
                <a:lnTo>
                  <a:pt x="2471792" y="1156289"/>
                </a:lnTo>
                <a:cubicBezTo>
                  <a:pt x="2347770" y="1461004"/>
                  <a:pt x="2052461" y="1678957"/>
                  <a:pt x="1704447" y="1685664"/>
                </a:cubicBezTo>
                <a:cubicBezTo>
                  <a:pt x="1472438" y="1690134"/>
                  <a:pt x="1260507" y="1599600"/>
                  <a:pt x="1105463" y="1449827"/>
                </a:cubicBezTo>
                <a:lnTo>
                  <a:pt x="1018457" y="1348047"/>
                </a:lnTo>
                <a:lnTo>
                  <a:pt x="1000912" y="1338359"/>
                </a:lnTo>
                <a:cubicBezTo>
                  <a:pt x="954635" y="1315112"/>
                  <a:pt x="874826" y="1287624"/>
                  <a:pt x="844873" y="1354499"/>
                </a:cubicBezTo>
                <a:lnTo>
                  <a:pt x="844174" y="1356755"/>
                </a:lnTo>
                <a:lnTo>
                  <a:pt x="847244" y="1365975"/>
                </a:lnTo>
                <a:cubicBezTo>
                  <a:pt x="853508" y="1393750"/>
                  <a:pt x="857067" y="1422572"/>
                  <a:pt x="857625" y="1452162"/>
                </a:cubicBezTo>
                <a:cubicBezTo>
                  <a:pt x="857625" y="1688881"/>
                  <a:pt x="670036" y="1885402"/>
                  <a:pt x="433318" y="1889868"/>
                </a:cubicBezTo>
                <a:cubicBezTo>
                  <a:pt x="196599" y="1889868"/>
                  <a:pt x="78" y="1702280"/>
                  <a:pt x="78" y="1465561"/>
                </a:cubicBezTo>
                <a:cubicBezTo>
                  <a:pt x="-4388" y="1228843"/>
                  <a:pt x="183200" y="1032322"/>
                  <a:pt x="419919" y="1032322"/>
                </a:cubicBezTo>
                <a:cubicBezTo>
                  <a:pt x="538278" y="1030088"/>
                  <a:pt x="646588" y="1075869"/>
                  <a:pt x="725866" y="1151797"/>
                </a:cubicBezTo>
                <a:lnTo>
                  <a:pt x="733140" y="1160236"/>
                </a:lnTo>
                <a:lnTo>
                  <a:pt x="760522" y="1167514"/>
                </a:lnTo>
                <a:cubicBezTo>
                  <a:pt x="801622" y="1174844"/>
                  <a:pt x="854018" y="1167375"/>
                  <a:pt x="874760" y="1092607"/>
                </a:cubicBezTo>
                <a:lnTo>
                  <a:pt x="880296" y="1064711"/>
                </a:lnTo>
                <a:lnTo>
                  <a:pt x="868138" y="1027962"/>
                </a:lnTo>
                <a:cubicBezTo>
                  <a:pt x="855886" y="973334"/>
                  <a:pt x="848914" y="916680"/>
                  <a:pt x="847799" y="858559"/>
                </a:cubicBezTo>
                <a:cubicBezTo>
                  <a:pt x="843337" y="393592"/>
                  <a:pt x="1213659" y="9100"/>
                  <a:pt x="1677677" y="1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35" name="Freeform: Shape 45"/>
          <p:cNvSpPr/>
          <p:nvPr/>
        </p:nvSpPr>
        <p:spPr bwMode="auto">
          <a:xfrm>
            <a:off x="6147292" y="2396841"/>
            <a:ext cx="610747" cy="674703"/>
          </a:xfrm>
          <a:custGeom>
            <a:avLst/>
            <a:gdLst>
              <a:gd name="T0" fmla="*/ 79 w 157"/>
              <a:gd name="T1" fmla="*/ 0 h 156"/>
              <a:gd name="T2" fmla="*/ 77 w 157"/>
              <a:gd name="T3" fmla="*/ 0 h 156"/>
              <a:gd name="T4" fmla="*/ 1 w 157"/>
              <a:gd name="T5" fmla="*/ 79 h 156"/>
              <a:gd name="T6" fmla="*/ 79 w 157"/>
              <a:gd name="T7" fmla="*/ 156 h 156"/>
              <a:gd name="T8" fmla="*/ 80 w 157"/>
              <a:gd name="T9" fmla="*/ 156 h 156"/>
              <a:gd name="T10" fmla="*/ 157 w 157"/>
              <a:gd name="T11" fmla="*/ 76 h 156"/>
              <a:gd name="T12" fmla="*/ 79 w 157"/>
              <a:gd name="T1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7" h="156">
                <a:moveTo>
                  <a:pt x="79" y="0"/>
                </a:moveTo>
                <a:cubicBezTo>
                  <a:pt x="78" y="0"/>
                  <a:pt x="78" y="0"/>
                  <a:pt x="77" y="0"/>
                </a:cubicBezTo>
                <a:cubicBezTo>
                  <a:pt x="34" y="0"/>
                  <a:pt x="0" y="36"/>
                  <a:pt x="1" y="79"/>
                </a:cubicBezTo>
                <a:cubicBezTo>
                  <a:pt x="1" y="122"/>
                  <a:pt x="36" y="156"/>
                  <a:pt x="79" y="156"/>
                </a:cubicBezTo>
                <a:cubicBezTo>
                  <a:pt x="79" y="156"/>
                  <a:pt x="79" y="156"/>
                  <a:pt x="80" y="156"/>
                </a:cubicBezTo>
                <a:cubicBezTo>
                  <a:pt x="123" y="155"/>
                  <a:pt x="157" y="119"/>
                  <a:pt x="157" y="76"/>
                </a:cubicBezTo>
                <a:cubicBezTo>
                  <a:pt x="156" y="34"/>
                  <a:pt x="121" y="0"/>
                  <a:pt x="79" y="0"/>
                </a:cubicBezTo>
              </a:path>
            </a:pathLst>
          </a:custGeom>
          <a:solidFill>
            <a:srgbClr val="FDF5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36" name="Freeform: Shape 46"/>
          <p:cNvSpPr/>
          <p:nvPr/>
        </p:nvSpPr>
        <p:spPr bwMode="auto">
          <a:xfrm>
            <a:off x="6349648" y="2584567"/>
            <a:ext cx="250409" cy="311485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37" name="Freeform: Shape 50"/>
          <p:cNvSpPr/>
          <p:nvPr/>
        </p:nvSpPr>
        <p:spPr bwMode="auto">
          <a:xfrm>
            <a:off x="3529353" y="3274646"/>
            <a:ext cx="2459092" cy="1819210"/>
          </a:xfrm>
          <a:custGeom>
            <a:avLst/>
            <a:gdLst>
              <a:gd name="connsiteX0" fmla="*/ 2302155 w 2717160"/>
              <a:gd name="connsiteY0" fmla="*/ 368 h 1883373"/>
              <a:gd name="connsiteX1" fmla="*/ 2387361 w 2717160"/>
              <a:gd name="connsiteY1" fmla="*/ 12950 h 1883373"/>
              <a:gd name="connsiteX2" fmla="*/ 2704232 w 2717160"/>
              <a:gd name="connsiteY2" fmla="*/ 531524 h 1883373"/>
              <a:gd name="connsiteX3" fmla="*/ 2186527 w 2717160"/>
              <a:gd name="connsiteY3" fmla="*/ 844456 h 1883373"/>
              <a:gd name="connsiteX4" fmla="*/ 1972356 w 2717160"/>
              <a:gd name="connsiteY4" fmla="*/ 718332 h 1883373"/>
              <a:gd name="connsiteX5" fmla="*/ 1957220 w 2717160"/>
              <a:gd name="connsiteY5" fmla="*/ 698144 h 1883373"/>
              <a:gd name="connsiteX6" fmla="*/ 1940289 w 2717160"/>
              <a:gd name="connsiteY6" fmla="*/ 694709 h 1883373"/>
              <a:gd name="connsiteX7" fmla="*/ 1841980 w 2717160"/>
              <a:gd name="connsiteY7" fmla="*/ 774081 h 1883373"/>
              <a:gd name="connsiteX8" fmla="*/ 1839911 w 2717160"/>
              <a:gd name="connsiteY8" fmla="*/ 792883 h 1883373"/>
              <a:gd name="connsiteX9" fmla="*/ 1851170 w 2717160"/>
              <a:gd name="connsiteY9" fmla="*/ 829573 h 1883373"/>
              <a:gd name="connsiteX10" fmla="*/ 1405211 w 2717160"/>
              <a:gd name="connsiteY10" fmla="*/ 1797019 h 1883373"/>
              <a:gd name="connsiteX11" fmla="*/ 276890 w 2717160"/>
              <a:gd name="connsiteY11" fmla="*/ 1407997 h 1883373"/>
              <a:gd name="connsiteX12" fmla="*/ 227239 w 2717160"/>
              <a:gd name="connsiteY12" fmla="*/ 1270211 h 1883373"/>
              <a:gd name="connsiteX13" fmla="*/ 0 w 2717160"/>
              <a:gd name="connsiteY13" fmla="*/ 1050209 h 1883373"/>
              <a:gd name="connsiteX14" fmla="*/ 209551 w 2717160"/>
              <a:gd name="connsiteY14" fmla="*/ 831134 h 1883373"/>
              <a:gd name="connsiteX15" fmla="*/ 229045 w 2717160"/>
              <a:gd name="connsiteY15" fmla="*/ 808199 h 1883373"/>
              <a:gd name="connsiteX16" fmla="*/ 240097 w 2717160"/>
              <a:gd name="connsiteY16" fmla="*/ 762422 h 1883373"/>
              <a:gd name="connsiteX17" fmla="*/ 664889 w 2717160"/>
              <a:gd name="connsiteY17" fmla="*/ 281174 h 1883373"/>
              <a:gd name="connsiteX18" fmla="*/ 1071027 w 2717160"/>
              <a:gd name="connsiteY18" fmla="*/ 195597 h 1883373"/>
              <a:gd name="connsiteX19" fmla="*/ 1589316 w 2717160"/>
              <a:gd name="connsiteY19" fmla="*/ 403163 h 1883373"/>
              <a:gd name="connsiteX20" fmla="*/ 1699716 w 2717160"/>
              <a:gd name="connsiteY20" fmla="*/ 520841 h 1883373"/>
              <a:gd name="connsiteX21" fmla="*/ 1712531 w 2717160"/>
              <a:gd name="connsiteY21" fmla="*/ 527656 h 1883373"/>
              <a:gd name="connsiteX22" fmla="*/ 1868711 w 2717160"/>
              <a:gd name="connsiteY22" fmla="*/ 508146 h 1883373"/>
              <a:gd name="connsiteX23" fmla="*/ 1868741 w 2717160"/>
              <a:gd name="connsiteY23" fmla="*/ 508026 h 1883373"/>
              <a:gd name="connsiteX24" fmla="*/ 1866448 w 2717160"/>
              <a:gd name="connsiteY24" fmla="*/ 499323 h 1883373"/>
              <a:gd name="connsiteX25" fmla="*/ 1874119 w 2717160"/>
              <a:gd name="connsiteY25" fmla="*/ 330353 h 1883373"/>
              <a:gd name="connsiteX26" fmla="*/ 2302155 w 2717160"/>
              <a:gd name="connsiteY26" fmla="*/ 368 h 188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17160" h="1883373">
                <a:moveTo>
                  <a:pt x="2302155" y="368"/>
                </a:moveTo>
                <a:cubicBezTo>
                  <a:pt x="2330388" y="1564"/>
                  <a:pt x="2358909" y="5685"/>
                  <a:pt x="2387361" y="12950"/>
                </a:cubicBezTo>
                <a:cubicBezTo>
                  <a:pt x="2619435" y="66595"/>
                  <a:pt x="2762250" y="299060"/>
                  <a:pt x="2704232" y="531524"/>
                </a:cubicBezTo>
                <a:cubicBezTo>
                  <a:pt x="2650676" y="759517"/>
                  <a:pt x="2418601" y="902572"/>
                  <a:pt x="2186527" y="844456"/>
                </a:cubicBezTo>
                <a:cubicBezTo>
                  <a:pt x="2101172" y="824339"/>
                  <a:pt x="2027743" y="779076"/>
                  <a:pt x="1972356" y="718332"/>
                </a:cubicBezTo>
                <a:lnTo>
                  <a:pt x="1957220" y="698144"/>
                </a:lnTo>
                <a:lnTo>
                  <a:pt x="1940289" y="694709"/>
                </a:lnTo>
                <a:cubicBezTo>
                  <a:pt x="1901820" y="693212"/>
                  <a:pt x="1859078" y="708187"/>
                  <a:pt x="1841980" y="774081"/>
                </a:cubicBezTo>
                <a:lnTo>
                  <a:pt x="1839911" y="792883"/>
                </a:lnTo>
                <a:lnTo>
                  <a:pt x="1851170" y="829573"/>
                </a:lnTo>
                <a:cubicBezTo>
                  <a:pt x="1946655" y="1207687"/>
                  <a:pt x="1768125" y="1617041"/>
                  <a:pt x="1405211" y="1797019"/>
                </a:cubicBezTo>
                <a:cubicBezTo>
                  <a:pt x="985993" y="2002709"/>
                  <a:pt x="482039" y="1828320"/>
                  <a:pt x="276890" y="1407997"/>
                </a:cubicBezTo>
                <a:lnTo>
                  <a:pt x="227239" y="1270211"/>
                </a:lnTo>
                <a:lnTo>
                  <a:pt x="0" y="1050209"/>
                </a:lnTo>
                <a:lnTo>
                  <a:pt x="209551" y="831134"/>
                </a:lnTo>
                <a:lnTo>
                  <a:pt x="229045" y="808199"/>
                </a:lnTo>
                <a:lnTo>
                  <a:pt x="240097" y="762422"/>
                </a:lnTo>
                <a:cubicBezTo>
                  <a:pt x="310338" y="558409"/>
                  <a:pt x="457510" y="381784"/>
                  <a:pt x="664889" y="281174"/>
                </a:cubicBezTo>
                <a:cubicBezTo>
                  <a:pt x="795895" y="216896"/>
                  <a:pt x="935176" y="189735"/>
                  <a:pt x="1071027" y="195597"/>
                </a:cubicBezTo>
                <a:cubicBezTo>
                  <a:pt x="1261218" y="203805"/>
                  <a:pt x="1444687" y="276737"/>
                  <a:pt x="1589316" y="403163"/>
                </a:cubicBezTo>
                <a:lnTo>
                  <a:pt x="1699716" y="520841"/>
                </a:lnTo>
                <a:lnTo>
                  <a:pt x="1712531" y="527656"/>
                </a:lnTo>
                <a:cubicBezTo>
                  <a:pt x="1758851" y="549976"/>
                  <a:pt x="1838731" y="575832"/>
                  <a:pt x="1868711" y="508146"/>
                </a:cubicBezTo>
                <a:lnTo>
                  <a:pt x="1868741" y="508026"/>
                </a:lnTo>
                <a:lnTo>
                  <a:pt x="1866448" y="499323"/>
                </a:lnTo>
                <a:cubicBezTo>
                  <a:pt x="1857662" y="444629"/>
                  <a:pt x="1859614" y="387351"/>
                  <a:pt x="1874119" y="330353"/>
                </a:cubicBezTo>
                <a:cubicBezTo>
                  <a:pt x="1920980" y="126947"/>
                  <a:pt x="2104520" y="-8005"/>
                  <a:pt x="2302155" y="36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38" name="Freeform: Shape 51"/>
          <p:cNvSpPr/>
          <p:nvPr/>
        </p:nvSpPr>
        <p:spPr bwMode="auto">
          <a:xfrm>
            <a:off x="5232624" y="3352159"/>
            <a:ext cx="719885" cy="673170"/>
          </a:xfrm>
          <a:custGeom>
            <a:avLst/>
            <a:gdLst>
              <a:gd name="T0" fmla="*/ 86 w 172"/>
              <a:gd name="T1" fmla="*/ 0 h 156"/>
              <a:gd name="T2" fmla="*/ 10 w 172"/>
              <a:gd name="T3" fmla="*/ 60 h 156"/>
              <a:gd name="T4" fmla="*/ 68 w 172"/>
              <a:gd name="T5" fmla="*/ 154 h 156"/>
              <a:gd name="T6" fmla="*/ 86 w 172"/>
              <a:gd name="T7" fmla="*/ 156 h 156"/>
              <a:gd name="T8" fmla="*/ 162 w 172"/>
              <a:gd name="T9" fmla="*/ 96 h 156"/>
              <a:gd name="T10" fmla="*/ 104 w 172"/>
              <a:gd name="T11" fmla="*/ 2 h 156"/>
              <a:gd name="T12" fmla="*/ 86 w 172"/>
              <a:gd name="T1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" h="156">
                <a:moveTo>
                  <a:pt x="86" y="0"/>
                </a:moveTo>
                <a:cubicBezTo>
                  <a:pt x="51" y="0"/>
                  <a:pt x="19" y="24"/>
                  <a:pt x="10" y="60"/>
                </a:cubicBezTo>
                <a:cubicBezTo>
                  <a:pt x="0" y="102"/>
                  <a:pt x="26" y="144"/>
                  <a:pt x="68" y="154"/>
                </a:cubicBezTo>
                <a:cubicBezTo>
                  <a:pt x="74" y="155"/>
                  <a:pt x="80" y="156"/>
                  <a:pt x="86" y="156"/>
                </a:cubicBezTo>
                <a:cubicBezTo>
                  <a:pt x="121" y="156"/>
                  <a:pt x="153" y="132"/>
                  <a:pt x="162" y="96"/>
                </a:cubicBezTo>
                <a:cubicBezTo>
                  <a:pt x="172" y="54"/>
                  <a:pt x="146" y="12"/>
                  <a:pt x="104" y="2"/>
                </a:cubicBezTo>
                <a:cubicBezTo>
                  <a:pt x="98" y="1"/>
                  <a:pt x="92" y="0"/>
                  <a:pt x="86" y="0"/>
                </a:cubicBezTo>
              </a:path>
            </a:pathLst>
          </a:custGeom>
          <a:solidFill>
            <a:srgbClr val="F5F1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39" name="Freeform: Shape 52"/>
          <p:cNvSpPr/>
          <p:nvPr/>
        </p:nvSpPr>
        <p:spPr bwMode="auto">
          <a:xfrm>
            <a:off x="5447929" y="3566960"/>
            <a:ext cx="246121" cy="268429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40" name="Freeform: Shape 56"/>
          <p:cNvSpPr/>
          <p:nvPr/>
        </p:nvSpPr>
        <p:spPr bwMode="auto">
          <a:xfrm>
            <a:off x="6093018" y="3263939"/>
            <a:ext cx="2379247" cy="1839997"/>
          </a:xfrm>
          <a:custGeom>
            <a:avLst/>
            <a:gdLst>
              <a:gd name="connsiteX0" fmla="*/ 408768 w 2710164"/>
              <a:gd name="connsiteY0" fmla="*/ 360 h 1904894"/>
              <a:gd name="connsiteX1" fmla="*/ 813754 w 2710164"/>
              <a:gd name="connsiteY1" fmla="*/ 247539 h 1904894"/>
              <a:gd name="connsiteX2" fmla="*/ 850585 w 2710164"/>
              <a:gd name="connsiteY2" fmla="*/ 495896 h 1904894"/>
              <a:gd name="connsiteX3" fmla="*/ 845180 w 2710164"/>
              <a:gd name="connsiteY3" fmla="*/ 517346 h 1904894"/>
              <a:gd name="connsiteX4" fmla="*/ 863136 w 2710164"/>
              <a:gd name="connsiteY4" fmla="*/ 547012 h 1904894"/>
              <a:gd name="connsiteX5" fmla="*/ 1005161 w 2710164"/>
              <a:gd name="connsiteY5" fmla="*/ 546286 h 1904894"/>
              <a:gd name="connsiteX6" fmla="*/ 1024260 w 2710164"/>
              <a:gd name="connsiteY6" fmla="*/ 532953 h 1904894"/>
              <a:gd name="connsiteX7" fmla="*/ 1048655 w 2710164"/>
              <a:gd name="connsiteY7" fmla="*/ 499690 h 1904894"/>
              <a:gd name="connsiteX8" fmla="*/ 1318332 w 2710164"/>
              <a:gd name="connsiteY8" fmla="*/ 300458 h 1904894"/>
              <a:gd name="connsiteX9" fmla="*/ 2437733 w 2710164"/>
              <a:gd name="connsiteY9" fmla="*/ 698363 h 1904894"/>
              <a:gd name="connsiteX10" fmla="*/ 2488160 w 2710164"/>
              <a:gd name="connsiteY10" fmla="*/ 843588 h 1904894"/>
              <a:gd name="connsiteX11" fmla="*/ 2710164 w 2710164"/>
              <a:gd name="connsiteY11" fmla="*/ 1061295 h 1904894"/>
              <a:gd name="connsiteX12" fmla="*/ 2500614 w 2710164"/>
              <a:gd name="connsiteY12" fmla="*/ 1280371 h 1904894"/>
              <a:gd name="connsiteX13" fmla="*/ 2477870 w 2710164"/>
              <a:gd name="connsiteY13" fmla="*/ 1305791 h 1904894"/>
              <a:gd name="connsiteX14" fmla="*/ 2467837 w 2710164"/>
              <a:gd name="connsiteY14" fmla="*/ 1345518 h 1904894"/>
              <a:gd name="connsiteX15" fmla="*/ 2036354 w 2710164"/>
              <a:gd name="connsiteY15" fmla="*/ 1825016 h 1904894"/>
              <a:gd name="connsiteX16" fmla="*/ 916953 w 2710164"/>
              <a:gd name="connsiteY16" fmla="*/ 1422640 h 1904894"/>
              <a:gd name="connsiteX17" fmla="*/ 844046 w 2710164"/>
              <a:gd name="connsiteY17" fmla="*/ 934759 h 1904894"/>
              <a:gd name="connsiteX18" fmla="*/ 869255 w 2710164"/>
              <a:gd name="connsiteY18" fmla="*/ 834433 h 1904894"/>
              <a:gd name="connsiteX19" fmla="*/ 868789 w 2710164"/>
              <a:gd name="connsiteY19" fmla="*/ 831317 h 1904894"/>
              <a:gd name="connsiteX20" fmla="*/ 776165 w 2710164"/>
              <a:gd name="connsiteY20" fmla="*/ 702154 h 1904894"/>
              <a:gd name="connsiteX21" fmla="*/ 756501 w 2710164"/>
              <a:gd name="connsiteY21" fmla="*/ 704623 h 1904894"/>
              <a:gd name="connsiteX22" fmla="*/ 747301 w 2710164"/>
              <a:gd name="connsiteY22" fmla="*/ 717366 h 1904894"/>
              <a:gd name="connsiteX23" fmla="*/ 613141 w 2710164"/>
              <a:gd name="connsiteY23" fmla="*/ 820025 h 1904894"/>
              <a:gd name="connsiteX24" fmla="*/ 42511 w 2710164"/>
              <a:gd name="connsiteY24" fmla="*/ 614288 h 1904894"/>
              <a:gd name="connsiteX25" fmla="*/ 243123 w 2710164"/>
              <a:gd name="connsiteY25" fmla="*/ 41801 h 1904894"/>
              <a:gd name="connsiteX26" fmla="*/ 408768 w 2710164"/>
              <a:gd name="connsiteY26" fmla="*/ 360 h 190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10164" h="1904894">
                <a:moveTo>
                  <a:pt x="408768" y="360"/>
                </a:moveTo>
                <a:cubicBezTo>
                  <a:pt x="576363" y="-6558"/>
                  <a:pt x="740196" y="86527"/>
                  <a:pt x="813754" y="247539"/>
                </a:cubicBezTo>
                <a:cubicBezTo>
                  <a:pt x="852205" y="328044"/>
                  <a:pt x="863071" y="414211"/>
                  <a:pt x="850585" y="495896"/>
                </a:cubicBezTo>
                <a:lnTo>
                  <a:pt x="845180" y="517346"/>
                </a:lnTo>
                <a:lnTo>
                  <a:pt x="863136" y="547012"/>
                </a:lnTo>
                <a:cubicBezTo>
                  <a:pt x="890432" y="574883"/>
                  <a:pt x="934788" y="589491"/>
                  <a:pt x="1005161" y="546286"/>
                </a:cubicBezTo>
                <a:lnTo>
                  <a:pt x="1024260" y="532953"/>
                </a:lnTo>
                <a:lnTo>
                  <a:pt x="1048655" y="499690"/>
                </a:lnTo>
                <a:cubicBezTo>
                  <a:pt x="1121823" y="418097"/>
                  <a:pt x="1212412" y="349637"/>
                  <a:pt x="1318332" y="300458"/>
                </a:cubicBezTo>
                <a:cubicBezTo>
                  <a:pt x="1737550" y="99270"/>
                  <a:pt x="2237044" y="278104"/>
                  <a:pt x="2437733" y="698363"/>
                </a:cubicBezTo>
                <a:lnTo>
                  <a:pt x="2488160" y="843588"/>
                </a:lnTo>
                <a:lnTo>
                  <a:pt x="2710164" y="1061295"/>
                </a:lnTo>
                <a:lnTo>
                  <a:pt x="2500614" y="1280371"/>
                </a:lnTo>
                <a:lnTo>
                  <a:pt x="2477870" y="1305791"/>
                </a:lnTo>
                <a:lnTo>
                  <a:pt x="2467837" y="1345518"/>
                </a:lnTo>
                <a:cubicBezTo>
                  <a:pt x="2395366" y="1548942"/>
                  <a:pt x="2245963" y="1724422"/>
                  <a:pt x="2036354" y="1825016"/>
                </a:cubicBezTo>
                <a:cubicBezTo>
                  <a:pt x="1617136" y="2021733"/>
                  <a:pt x="1113183" y="1842899"/>
                  <a:pt x="916953" y="1422640"/>
                </a:cubicBezTo>
                <a:cubicBezTo>
                  <a:pt x="841694" y="1265043"/>
                  <a:pt x="819744" y="1095500"/>
                  <a:pt x="844046" y="934759"/>
                </a:cubicBezTo>
                <a:lnTo>
                  <a:pt x="869255" y="834433"/>
                </a:lnTo>
                <a:lnTo>
                  <a:pt x="868789" y="831317"/>
                </a:lnTo>
                <a:cubicBezTo>
                  <a:pt x="861356" y="788793"/>
                  <a:pt x="838678" y="703569"/>
                  <a:pt x="776165" y="702154"/>
                </a:cubicBezTo>
                <a:lnTo>
                  <a:pt x="756501" y="704623"/>
                </a:lnTo>
                <a:lnTo>
                  <a:pt x="747301" y="717366"/>
                </a:lnTo>
                <a:cubicBezTo>
                  <a:pt x="710662" y="759087"/>
                  <a:pt x="665523" y="794308"/>
                  <a:pt x="613141" y="820025"/>
                </a:cubicBezTo>
                <a:cubicBezTo>
                  <a:pt x="399155" y="918421"/>
                  <a:pt x="140588" y="828970"/>
                  <a:pt x="42511" y="614288"/>
                </a:cubicBezTo>
                <a:cubicBezTo>
                  <a:pt x="-60024" y="399605"/>
                  <a:pt x="29137" y="144670"/>
                  <a:pt x="243123" y="41801"/>
                </a:cubicBezTo>
                <a:cubicBezTo>
                  <a:pt x="296620" y="16084"/>
                  <a:pt x="352903" y="2667"/>
                  <a:pt x="408768" y="3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41" name="Freeform: Shape 57"/>
          <p:cNvSpPr/>
          <p:nvPr/>
        </p:nvSpPr>
        <p:spPr bwMode="auto">
          <a:xfrm>
            <a:off x="6115877" y="3342959"/>
            <a:ext cx="731259" cy="673170"/>
          </a:xfrm>
          <a:custGeom>
            <a:avLst/>
            <a:gdLst>
              <a:gd name="T0" fmla="*/ 89 w 178"/>
              <a:gd name="T1" fmla="*/ 0 h 156"/>
              <a:gd name="T2" fmla="*/ 56 w 178"/>
              <a:gd name="T3" fmla="*/ 7 h 156"/>
              <a:gd name="T4" fmla="*/ 19 w 178"/>
              <a:gd name="T5" fmla="*/ 111 h 156"/>
              <a:gd name="T6" fmla="*/ 89 w 178"/>
              <a:gd name="T7" fmla="*/ 156 h 156"/>
              <a:gd name="T8" fmla="*/ 123 w 178"/>
              <a:gd name="T9" fmla="*/ 148 h 156"/>
              <a:gd name="T10" fmla="*/ 160 w 178"/>
              <a:gd name="T11" fmla="*/ 45 h 156"/>
              <a:gd name="T12" fmla="*/ 89 w 178"/>
              <a:gd name="T1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156">
                <a:moveTo>
                  <a:pt x="89" y="0"/>
                </a:moveTo>
                <a:cubicBezTo>
                  <a:pt x="78" y="0"/>
                  <a:pt x="67" y="2"/>
                  <a:pt x="56" y="7"/>
                </a:cubicBezTo>
                <a:cubicBezTo>
                  <a:pt x="17" y="26"/>
                  <a:pt x="0" y="72"/>
                  <a:pt x="19" y="111"/>
                </a:cubicBezTo>
                <a:cubicBezTo>
                  <a:pt x="32" y="139"/>
                  <a:pt x="60" y="156"/>
                  <a:pt x="89" y="156"/>
                </a:cubicBezTo>
                <a:cubicBezTo>
                  <a:pt x="101" y="156"/>
                  <a:pt x="112" y="153"/>
                  <a:pt x="123" y="148"/>
                </a:cubicBezTo>
                <a:cubicBezTo>
                  <a:pt x="162" y="130"/>
                  <a:pt x="178" y="83"/>
                  <a:pt x="160" y="45"/>
                </a:cubicBezTo>
                <a:cubicBezTo>
                  <a:pt x="147" y="16"/>
                  <a:pt x="119" y="0"/>
                  <a:pt x="89" y="0"/>
                </a:cubicBezTo>
              </a:path>
            </a:pathLst>
          </a:custGeom>
          <a:solidFill>
            <a:srgbClr val="EFF2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42" name="Freeform: Shape 60"/>
          <p:cNvSpPr/>
          <p:nvPr/>
        </p:nvSpPr>
        <p:spPr bwMode="auto">
          <a:xfrm>
            <a:off x="6345366" y="3515716"/>
            <a:ext cx="235113" cy="356249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1600"/>
          </a:p>
        </p:txBody>
      </p:sp>
      <p:sp>
        <p:nvSpPr>
          <p:cNvPr id="43" name="TextBox 55"/>
          <p:cNvSpPr txBox="1"/>
          <p:nvPr/>
        </p:nvSpPr>
        <p:spPr>
          <a:xfrm>
            <a:off x="4061769" y="3855053"/>
            <a:ext cx="781707" cy="569696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4.</a:t>
            </a:r>
            <a:r>
              <a:rPr lang="zh-CN" altLang="en-US" dirty="0"/>
              <a:t>订单管理 </a:t>
            </a:r>
            <a:endParaRPr lang="zh-CN" altLang="en-US" dirty="0"/>
          </a:p>
        </p:txBody>
      </p:sp>
      <p:sp>
        <p:nvSpPr>
          <p:cNvPr id="44" name="Rectangle 61"/>
          <p:cNvSpPr/>
          <p:nvPr/>
        </p:nvSpPr>
        <p:spPr>
          <a:xfrm>
            <a:off x="3924227" y="4463750"/>
            <a:ext cx="1099534" cy="691203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>
                <a:solidFill>
                  <a:schemeClr val="bg1"/>
                </a:solidFill>
              </a:rPr>
              <a:t>采购、备货、订单协同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45" name="TextBox 62"/>
          <p:cNvSpPr txBox="1"/>
          <p:nvPr/>
        </p:nvSpPr>
        <p:spPr>
          <a:xfrm>
            <a:off x="6998063" y="1729302"/>
            <a:ext cx="1099534" cy="569695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2.</a:t>
            </a:r>
            <a:r>
              <a:rPr lang="zh-CN" altLang="en-US" dirty="0"/>
              <a:t>物资管理</a:t>
            </a:r>
            <a:endParaRPr lang="zh-CN" altLang="en-US" dirty="0"/>
          </a:p>
        </p:txBody>
      </p:sp>
      <p:sp>
        <p:nvSpPr>
          <p:cNvPr id="46" name="Rectangle 63"/>
          <p:cNvSpPr/>
          <p:nvPr/>
        </p:nvSpPr>
        <p:spPr>
          <a:xfrm>
            <a:off x="7048385" y="2350012"/>
            <a:ext cx="1099534" cy="691203"/>
          </a:xfrm>
          <a:prstGeom prst="rect">
            <a:avLst/>
          </a:prstGeom>
        </p:spPr>
        <p:txBody>
          <a:bodyPr wrap="square" lIns="0" tIns="54000" rIns="0" bIns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>
                <a:solidFill>
                  <a:schemeClr val="bg1"/>
                </a:solidFill>
              </a:rPr>
              <a:t>物资类别、条目维护、同步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47" name="TextBox 64"/>
          <p:cNvSpPr txBox="1"/>
          <p:nvPr/>
        </p:nvSpPr>
        <p:spPr>
          <a:xfrm>
            <a:off x="7156977" y="3929617"/>
            <a:ext cx="781707" cy="569695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5.</a:t>
            </a:r>
            <a:r>
              <a:rPr lang="zh-CN" altLang="en-US" dirty="0"/>
              <a:t>系统管理</a:t>
            </a:r>
            <a:endParaRPr lang="zh-CN" altLang="en-US" dirty="0"/>
          </a:p>
        </p:txBody>
      </p:sp>
      <p:sp>
        <p:nvSpPr>
          <p:cNvPr id="48" name="Rectangle 65"/>
          <p:cNvSpPr/>
          <p:nvPr/>
        </p:nvSpPr>
        <p:spPr>
          <a:xfrm>
            <a:off x="7048385" y="4534651"/>
            <a:ext cx="1099534" cy="6912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>
                <a:solidFill>
                  <a:schemeClr val="bg1"/>
                </a:solidFill>
              </a:rPr>
              <a:t>用户、角色、权限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20" name="TextBox 68"/>
          <p:cNvSpPr txBox="1"/>
          <p:nvPr/>
        </p:nvSpPr>
        <p:spPr>
          <a:xfrm>
            <a:off x="9583872" y="3209134"/>
            <a:ext cx="1882546" cy="495419"/>
          </a:xfrm>
          <a:prstGeom prst="rect">
            <a:avLst/>
          </a:prstGeom>
        </p:spPr>
        <p:txBody>
          <a:bodyPr wrap="square" lIns="108000" tIns="0" rIns="0" bIns="0" anchor="ctr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9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21" name="TextBox 70"/>
          <p:cNvSpPr txBox="1"/>
          <p:nvPr/>
        </p:nvSpPr>
        <p:spPr>
          <a:xfrm>
            <a:off x="599228" y="1052738"/>
            <a:ext cx="1882546" cy="495419"/>
          </a:xfrm>
          <a:prstGeom prst="rect">
            <a:avLst/>
          </a:prstGeom>
        </p:spPr>
        <p:txBody>
          <a:bodyPr wrap="square" lIns="0" tIns="0" rIns="108000" bIns="0" anchor="ctr" anchorCtr="0">
            <a:norm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05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22" name="TextBox 71"/>
          <p:cNvSpPr txBox="1"/>
          <p:nvPr/>
        </p:nvSpPr>
        <p:spPr>
          <a:xfrm>
            <a:off x="599228" y="2620809"/>
            <a:ext cx="1882546" cy="495419"/>
          </a:xfrm>
          <a:prstGeom prst="rect">
            <a:avLst/>
          </a:prstGeom>
        </p:spPr>
        <p:txBody>
          <a:bodyPr wrap="square" lIns="0" tIns="0" rIns="108000" bIns="0" anchor="ctr" anchorCtr="0">
            <a:norm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05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55" name="Freeform: Shape 16"/>
          <p:cNvSpPr/>
          <p:nvPr/>
        </p:nvSpPr>
        <p:spPr bwMode="auto">
          <a:xfrm>
            <a:off x="1734838" y="1984039"/>
            <a:ext cx="1454287" cy="359410"/>
          </a:xfrm>
          <a:custGeom>
            <a:avLst/>
            <a:gdLst>
              <a:gd name="T0" fmla="*/ 0 w 694"/>
              <a:gd name="T1" fmla="*/ 0 h 169"/>
              <a:gd name="T2" fmla="*/ 613 w 694"/>
              <a:gd name="T3" fmla="*/ 0 h 169"/>
              <a:gd name="T4" fmla="*/ 694 w 694"/>
              <a:gd name="T5" fmla="*/ 82 h 169"/>
              <a:gd name="T6" fmla="*/ 615 w 694"/>
              <a:gd name="T7" fmla="*/ 166 h 169"/>
              <a:gd name="T8" fmla="*/ 0 w 694"/>
              <a:gd name="T9" fmla="*/ 169 h 169"/>
              <a:gd name="T10" fmla="*/ 0 w 694"/>
              <a:gd name="T11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4" h="169">
                <a:moveTo>
                  <a:pt x="0" y="0"/>
                </a:moveTo>
                <a:lnTo>
                  <a:pt x="613" y="0"/>
                </a:lnTo>
                <a:lnTo>
                  <a:pt x="694" y="82"/>
                </a:lnTo>
                <a:lnTo>
                  <a:pt x="615" y="166"/>
                </a:lnTo>
                <a:lnTo>
                  <a:pt x="0" y="1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none" lIns="68580" tIns="34290" rIns="68580" bIns="34290" anchor="ctr" anchorCtr="0" compatLnSpc="1">
            <a:norm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</a:rPr>
              <a:t>代理资质</a:t>
            </a:r>
            <a:endParaRPr lang="zh-CN" altLang="en-US" sz="1600" b="1" dirty="0">
              <a:solidFill>
                <a:srgbClr val="FFFFFF"/>
              </a:solidFill>
            </a:endParaRPr>
          </a:p>
        </p:txBody>
      </p:sp>
      <p:sp>
        <p:nvSpPr>
          <p:cNvPr id="56" name="Freeform: Shape 25"/>
          <p:cNvSpPr/>
          <p:nvPr/>
        </p:nvSpPr>
        <p:spPr bwMode="auto">
          <a:xfrm>
            <a:off x="8995043" y="4104339"/>
            <a:ext cx="1349428" cy="359410"/>
          </a:xfrm>
          <a:custGeom>
            <a:avLst/>
            <a:gdLst>
              <a:gd name="T0" fmla="*/ 691 w 694"/>
              <a:gd name="T1" fmla="*/ 169 h 169"/>
              <a:gd name="T2" fmla="*/ 78 w 694"/>
              <a:gd name="T3" fmla="*/ 169 h 169"/>
              <a:gd name="T4" fmla="*/ 0 w 694"/>
              <a:gd name="T5" fmla="*/ 87 h 169"/>
              <a:gd name="T6" fmla="*/ 78 w 694"/>
              <a:gd name="T7" fmla="*/ 0 h 169"/>
              <a:gd name="T8" fmla="*/ 694 w 694"/>
              <a:gd name="T9" fmla="*/ 0 h 169"/>
              <a:gd name="T10" fmla="*/ 691 w 694"/>
              <a:gd name="T11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4" h="169">
                <a:moveTo>
                  <a:pt x="691" y="169"/>
                </a:moveTo>
                <a:lnTo>
                  <a:pt x="78" y="169"/>
                </a:lnTo>
                <a:lnTo>
                  <a:pt x="0" y="87"/>
                </a:lnTo>
                <a:lnTo>
                  <a:pt x="78" y="0"/>
                </a:lnTo>
                <a:lnTo>
                  <a:pt x="694" y="0"/>
                </a:lnTo>
                <a:lnTo>
                  <a:pt x="691" y="16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none" lIns="68580" tIns="34290" rIns="68580" bIns="34290" anchor="ctr" anchorCtr="0" compatLnSpc="1">
            <a:norm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</a:rPr>
              <a:t>功能</a:t>
            </a:r>
            <a:endParaRPr lang="zh-CN" altLang="en-US" sz="1600" b="1" dirty="0">
              <a:solidFill>
                <a:srgbClr val="FFFFFF"/>
              </a:solidFill>
            </a:endParaRPr>
          </a:p>
        </p:txBody>
      </p:sp>
      <p:sp>
        <p:nvSpPr>
          <p:cNvPr id="57" name="Freeform: Shape 19"/>
          <p:cNvSpPr/>
          <p:nvPr/>
        </p:nvSpPr>
        <p:spPr bwMode="auto">
          <a:xfrm>
            <a:off x="1734838" y="4139901"/>
            <a:ext cx="1454287" cy="359410"/>
          </a:xfrm>
          <a:custGeom>
            <a:avLst/>
            <a:gdLst>
              <a:gd name="T0" fmla="*/ 3 w 694"/>
              <a:gd name="T1" fmla="*/ 3 h 169"/>
              <a:gd name="T2" fmla="*/ 615 w 694"/>
              <a:gd name="T3" fmla="*/ 0 h 169"/>
              <a:gd name="T4" fmla="*/ 694 w 694"/>
              <a:gd name="T5" fmla="*/ 82 h 169"/>
              <a:gd name="T6" fmla="*/ 615 w 694"/>
              <a:gd name="T7" fmla="*/ 169 h 169"/>
              <a:gd name="T8" fmla="*/ 0 w 694"/>
              <a:gd name="T9" fmla="*/ 169 h 169"/>
              <a:gd name="T10" fmla="*/ 3 w 694"/>
              <a:gd name="T11" fmla="*/ 3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4" h="169">
                <a:moveTo>
                  <a:pt x="3" y="3"/>
                </a:moveTo>
                <a:lnTo>
                  <a:pt x="615" y="0"/>
                </a:lnTo>
                <a:lnTo>
                  <a:pt x="694" y="82"/>
                </a:lnTo>
                <a:lnTo>
                  <a:pt x="615" y="169"/>
                </a:lnTo>
                <a:lnTo>
                  <a:pt x="0" y="169"/>
                </a:lnTo>
                <a:lnTo>
                  <a:pt x="3" y="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none" lIns="68580" tIns="34290" rIns="68580" bIns="34290" anchor="ctr" anchorCtr="0" compatLnSpc="1">
            <a:normAutofit/>
          </a:bodyPr>
          <a:lstStyle/>
          <a:p>
            <a:pPr lvl="0" algn="ctr"/>
            <a:r>
              <a:rPr lang="zh-CN" altLang="en-US" sz="1400" b="1" dirty="0">
                <a:solidFill>
                  <a:srgbClr val="FFFFFF"/>
                </a:solidFill>
              </a:rPr>
              <a:t>备货申请（高值）</a:t>
            </a:r>
            <a:endParaRPr lang="zh-CN" altLang="en-US" sz="1400" b="1" dirty="0">
              <a:solidFill>
                <a:srgbClr val="FFFFFF"/>
              </a:solidFill>
            </a:endParaRPr>
          </a:p>
        </p:txBody>
      </p:sp>
      <p:grpSp>
        <p:nvGrpSpPr>
          <p:cNvPr id="58" name="组合 25"/>
          <p:cNvGrpSpPr/>
          <p:nvPr/>
        </p:nvGrpSpPr>
        <p:grpSpPr bwMode="auto">
          <a:xfrm>
            <a:off x="2855640" y="5783259"/>
            <a:ext cx="6500812" cy="584715"/>
            <a:chOff x="876" y="9355"/>
            <a:chExt cx="18198" cy="1637"/>
          </a:xfrm>
        </p:grpSpPr>
        <p:sp>
          <p:nvSpPr>
            <p:cNvPr id="59" name="文本框 23"/>
            <p:cNvSpPr txBox="1">
              <a:spLocks noChangeArrowheads="1"/>
            </p:cNvSpPr>
            <p:nvPr/>
          </p:nvSpPr>
          <p:spPr bwMode="auto">
            <a:xfrm>
              <a:off x="876" y="9355"/>
              <a:ext cx="8941" cy="1637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SPD</a:t>
              </a:r>
              <a:r>
                <a:rPr lang="zh-CN" altLang="en-US" sz="3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管理新模式</a:t>
              </a:r>
              <a:endPara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24"/>
            <p:cNvSpPr txBox="1">
              <a:spLocks noChangeArrowheads="1"/>
            </p:cNvSpPr>
            <p:nvPr/>
          </p:nvSpPr>
          <p:spPr bwMode="auto">
            <a:xfrm>
              <a:off x="9817" y="9355"/>
              <a:ext cx="9257" cy="16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强化医院管理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4" y="6163225"/>
            <a:ext cx="1433242" cy="409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8524" y="172538"/>
            <a:ext cx="5447846" cy="461665"/>
          </a:xfrm>
        </p:spPr>
        <p:txBody>
          <a:bodyPr/>
          <a:lstStyle/>
          <a:p>
            <a:r>
              <a:rPr lang="zh-CN" altLang="en-US" dirty="0" smtClean="0"/>
              <a:t>“</a:t>
            </a:r>
            <a:r>
              <a:rPr lang="zh-CN" altLang="en-US" dirty="0"/>
              <a:t>供应商维护，医院审核</a:t>
            </a:r>
            <a:r>
              <a:rPr lang="zh-CN" altLang="en-US" dirty="0" smtClean="0"/>
              <a:t>”模式</a:t>
            </a:r>
            <a:endParaRPr lang="zh-CN" altLang="en-US" dirty="0"/>
          </a:p>
        </p:txBody>
      </p:sp>
      <p:sp>
        <p:nvSpPr>
          <p:cNvPr id="4" name="等腰三角形 6"/>
          <p:cNvSpPr/>
          <p:nvPr/>
        </p:nvSpPr>
        <p:spPr>
          <a:xfrm>
            <a:off x="2855641" y="764704"/>
            <a:ext cx="1755847" cy="1465294"/>
          </a:xfrm>
          <a:prstGeom prst="triangle">
            <a:avLst/>
          </a:prstGeom>
          <a:solidFill>
            <a:srgbClr val="B8D620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000" dir="5400000" sy="-100000" algn="bl" rotWithShape="0"/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梯形 4"/>
          <p:cNvSpPr/>
          <p:nvPr/>
        </p:nvSpPr>
        <p:spPr>
          <a:xfrm>
            <a:off x="2253499" y="2924944"/>
            <a:ext cx="2978407" cy="1135652"/>
          </a:xfrm>
          <a:prstGeom prst="trapezoid">
            <a:avLst>
              <a:gd name="adj" fmla="val 66428"/>
            </a:avLst>
          </a:prstGeom>
          <a:solidFill>
            <a:srgbClr val="5DCAB3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000" dir="5400000" sy="-100000" algn="bl" rotWithShape="0"/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梯形 5"/>
          <p:cNvSpPr/>
          <p:nvPr/>
        </p:nvSpPr>
        <p:spPr>
          <a:xfrm>
            <a:off x="1524001" y="4877156"/>
            <a:ext cx="4385189" cy="1015258"/>
          </a:xfrm>
          <a:prstGeom prst="trapezoid">
            <a:avLst>
              <a:gd name="adj" fmla="val 66428"/>
            </a:avLst>
          </a:prstGeom>
          <a:solidFill>
            <a:srgbClr val="48A9C3"/>
          </a:soli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000" dir="5400000" sy="-100000" algn="bl" rotWithShape="0"/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7" name="直接连接符 11"/>
          <p:cNvCxnSpPr/>
          <p:nvPr/>
        </p:nvCxnSpPr>
        <p:spPr>
          <a:xfrm>
            <a:off x="4151785" y="1237403"/>
            <a:ext cx="914397" cy="11371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  <a:headEnd type="oval" w="lg" len="lg"/>
          </a:ln>
          <a:effectLst/>
        </p:spPr>
      </p:cxnSp>
      <p:sp>
        <p:nvSpPr>
          <p:cNvPr id="8" name="TextBox 17"/>
          <p:cNvSpPr txBox="1"/>
          <p:nvPr/>
        </p:nvSpPr>
        <p:spPr>
          <a:xfrm>
            <a:off x="5221540" y="1052736"/>
            <a:ext cx="1569660" cy="369332"/>
          </a:xfrm>
          <a:prstGeom prst="rect">
            <a:avLst/>
          </a:prstGeom>
          <a:solidFill>
            <a:srgbClr val="B8D620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Century Gothic"/>
                <a:cs typeface="+mn-ea"/>
                <a:sym typeface="+mn-lt"/>
              </a:rPr>
              <a:t>往来单位管理</a:t>
            </a:r>
            <a:endParaRPr lang="zh-CN" altLang="en-US" b="1" kern="0" dirty="0">
              <a:solidFill>
                <a:srgbClr val="FFFFFF"/>
              </a:solidFill>
              <a:latin typeface="Century Gothic"/>
              <a:cs typeface="+mn-ea"/>
              <a:sym typeface="+mn-lt"/>
            </a:endParaRPr>
          </a:p>
        </p:txBody>
      </p:sp>
      <p:sp>
        <p:nvSpPr>
          <p:cNvPr id="9" name="TextBox 22"/>
          <p:cNvSpPr txBox="1"/>
          <p:nvPr/>
        </p:nvSpPr>
        <p:spPr>
          <a:xfrm>
            <a:off x="5365557" y="1432281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  <a:cs typeface="+mn-ea"/>
              </a:defRPr>
            </a:lvl1pPr>
          </a:lstStyle>
          <a:p>
            <a:r>
              <a:rPr lang="zh-CN" altLang="zh-CN" dirty="0"/>
              <a:t>往来单位管理维护了医院对接往来的供应商信息，维护了医院与供应商的采购关系。医院可以对供应商提交的业务往来申请进行确认和驳回，同时可以对已建立往来关系的供应商解除关系，断开业务往来。</a:t>
            </a:r>
            <a:endParaRPr lang="zh-CN" altLang="zh-CN" dirty="0"/>
          </a:p>
        </p:txBody>
      </p:sp>
      <p:cxnSp>
        <p:nvCxnSpPr>
          <p:cNvPr id="10" name="直接连接符 11"/>
          <p:cNvCxnSpPr/>
          <p:nvPr/>
        </p:nvCxnSpPr>
        <p:spPr>
          <a:xfrm>
            <a:off x="4850323" y="3270078"/>
            <a:ext cx="849706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  <a:headEnd type="oval" w="lg" len="lg"/>
          </a:ln>
          <a:effectLst/>
        </p:spPr>
      </p:cxnSp>
      <p:sp>
        <p:nvSpPr>
          <p:cNvPr id="11" name="TextBox 17"/>
          <p:cNvSpPr txBox="1"/>
          <p:nvPr/>
        </p:nvSpPr>
        <p:spPr>
          <a:xfrm>
            <a:off x="5875653" y="3068960"/>
            <a:ext cx="1107996" cy="369332"/>
          </a:xfrm>
          <a:prstGeom prst="rect">
            <a:avLst/>
          </a:prstGeom>
          <a:solidFill>
            <a:srgbClr val="5DCAB3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Century Gothic"/>
                <a:cs typeface="+mn-ea"/>
                <a:sym typeface="+mn-lt"/>
              </a:rPr>
              <a:t>资质管理</a:t>
            </a:r>
            <a:endParaRPr lang="zh-CN" altLang="en-US" b="1" kern="0" dirty="0">
              <a:solidFill>
                <a:srgbClr val="FFFFFF"/>
              </a:solidFill>
              <a:latin typeface="Century Gothic"/>
              <a:cs typeface="+mn-ea"/>
              <a:sym typeface="+mn-lt"/>
            </a:endParaRPr>
          </a:p>
        </p:txBody>
      </p:sp>
      <p:sp>
        <p:nvSpPr>
          <p:cNvPr id="12" name="TextBox 22"/>
          <p:cNvSpPr txBox="1"/>
          <p:nvPr/>
        </p:nvSpPr>
        <p:spPr>
          <a:xfrm>
            <a:off x="6011797" y="3399497"/>
            <a:ext cx="44766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  <a:cs typeface="+mn-ea"/>
              </a:defRPr>
            </a:lvl1pPr>
          </a:lstStyle>
          <a:p>
            <a:r>
              <a:rPr lang="zh-CN" altLang="zh-CN" dirty="0"/>
              <a:t>供应商通过门户</a:t>
            </a:r>
            <a:r>
              <a:rPr lang="zh-CN" altLang="en-US" dirty="0"/>
              <a:t>进行资质</a:t>
            </a:r>
            <a:r>
              <a:rPr lang="zh-CN" altLang="zh-CN" dirty="0"/>
              <a:t>统一管理，包括厂家、供应商、代理商的基本</a:t>
            </a:r>
            <a:r>
              <a:rPr lang="zh-CN" altLang="en-US" dirty="0"/>
              <a:t>资质</a:t>
            </a:r>
            <a:r>
              <a:rPr lang="zh-CN" altLang="zh-CN" dirty="0"/>
              <a:t>信息维护</a:t>
            </a:r>
            <a:r>
              <a:rPr lang="zh-CN" altLang="en-US" dirty="0"/>
              <a:t>，医院只需对供应商提供的资质进行准入审核即可。</a:t>
            </a:r>
            <a:endParaRPr lang="zh-CN" altLang="zh-CN" dirty="0"/>
          </a:p>
        </p:txBody>
      </p:sp>
      <p:cxnSp>
        <p:nvCxnSpPr>
          <p:cNvPr id="13" name="直接连接符 11"/>
          <p:cNvCxnSpPr/>
          <p:nvPr/>
        </p:nvCxnSpPr>
        <p:spPr>
          <a:xfrm>
            <a:off x="5591944" y="5167142"/>
            <a:ext cx="936104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  <a:headEnd type="oval" w="lg" len="lg"/>
          </a:ln>
          <a:effectLst/>
        </p:spPr>
      </p:cxnSp>
      <p:sp>
        <p:nvSpPr>
          <p:cNvPr id="14" name="TextBox 17"/>
          <p:cNvSpPr txBox="1"/>
          <p:nvPr/>
        </p:nvSpPr>
        <p:spPr>
          <a:xfrm>
            <a:off x="6605750" y="4941168"/>
            <a:ext cx="1107996" cy="369332"/>
          </a:xfrm>
          <a:prstGeom prst="rect">
            <a:avLst/>
          </a:prstGeom>
          <a:solidFill>
            <a:srgbClr val="48A9C3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Century Gothic"/>
                <a:cs typeface="+mn-ea"/>
                <a:sym typeface="+mn-lt"/>
              </a:rPr>
              <a:t>物资管理</a:t>
            </a:r>
            <a:endParaRPr lang="zh-CN" altLang="en-US" b="1" kern="0" dirty="0">
              <a:solidFill>
                <a:srgbClr val="FFFFFF"/>
              </a:solidFill>
              <a:latin typeface="Century Gothic"/>
              <a:cs typeface="+mn-ea"/>
              <a:sym typeface="+mn-lt"/>
            </a:endParaRPr>
          </a:p>
        </p:txBody>
      </p:sp>
      <p:sp>
        <p:nvSpPr>
          <p:cNvPr id="15" name="TextBox 22"/>
          <p:cNvSpPr txBox="1"/>
          <p:nvPr/>
        </p:nvSpPr>
        <p:spPr>
          <a:xfrm>
            <a:off x="6605751" y="5319500"/>
            <a:ext cx="40987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  <a:cs typeface="+mn-ea"/>
                <a:sym typeface="+mn-lt"/>
              </a:rPr>
              <a:t>医院维护院内物资类别以及物资字典，供应商依据医院提供的物资编码体系维护各自的物资产品，医院只需审核即可，减少了医院人工维护成本。</a:t>
            </a:r>
            <a:endParaRPr lang="zh-CN" altLang="en-US" sz="1400" dirty="0">
              <a:solidFill>
                <a:srgbClr val="000000">
                  <a:lumMod val="75000"/>
                  <a:lumOff val="25000"/>
                </a:srgb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6" name="文本框 84"/>
          <p:cNvSpPr txBox="1"/>
          <p:nvPr/>
        </p:nvSpPr>
        <p:spPr>
          <a:xfrm>
            <a:off x="1847529" y="5267563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供应商依据物资编码体系维护物资</a:t>
            </a:r>
            <a:endParaRPr lang="zh-CN" altLang="en-US" sz="2000" b="1" dirty="0"/>
          </a:p>
        </p:txBody>
      </p:sp>
      <p:sp>
        <p:nvSpPr>
          <p:cNvPr id="17" name="文本框 85"/>
          <p:cNvSpPr txBox="1"/>
          <p:nvPr/>
        </p:nvSpPr>
        <p:spPr>
          <a:xfrm>
            <a:off x="2357333" y="3455335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供应商维护各类资质</a:t>
            </a:r>
            <a:endParaRPr lang="zh-CN" altLang="en-US" sz="2000" b="1" dirty="0"/>
          </a:p>
        </p:txBody>
      </p:sp>
      <p:sp>
        <p:nvSpPr>
          <p:cNvPr id="18" name="文本框 86"/>
          <p:cNvSpPr txBox="1"/>
          <p:nvPr/>
        </p:nvSpPr>
        <p:spPr>
          <a:xfrm>
            <a:off x="2962384" y="158659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供应商准入</a:t>
            </a:r>
            <a:endParaRPr lang="zh-CN" altLang="en-US" sz="2000" b="1" dirty="0"/>
          </a:p>
        </p:txBody>
      </p:sp>
      <p:grpSp>
        <p:nvGrpSpPr>
          <p:cNvPr id="33" name="组合 32"/>
          <p:cNvGrpSpPr/>
          <p:nvPr/>
        </p:nvGrpSpPr>
        <p:grpSpPr>
          <a:xfrm>
            <a:off x="1534195" y="677348"/>
            <a:ext cx="9158827" cy="4263821"/>
            <a:chOff x="10194" y="677347"/>
            <a:chExt cx="9158827" cy="4263821"/>
          </a:xfrm>
        </p:grpSpPr>
        <p:pic>
          <p:nvPicPr>
            <p:cNvPr id="31" name="图片 30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0194" y="677347"/>
              <a:ext cx="9158827" cy="4263821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 rot="20140995">
              <a:off x="3879476" y="2776571"/>
              <a:ext cx="1859410" cy="5847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</a:rPr>
                <a:t>资质管理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534195" y="1263738"/>
            <a:ext cx="9194727" cy="4383194"/>
            <a:chOff x="10194" y="1263738"/>
            <a:chExt cx="9194727" cy="4383194"/>
          </a:xfrm>
        </p:grpSpPr>
        <p:pic>
          <p:nvPicPr>
            <p:cNvPr id="34" name="图片 3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194" y="1263738"/>
              <a:ext cx="9194727" cy="4383194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20140995">
              <a:off x="3756403" y="3011610"/>
              <a:ext cx="1859410" cy="5847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</a:rPr>
                <a:t>物资管理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524001" y="1830220"/>
            <a:ext cx="9204921" cy="4551109"/>
            <a:chOff x="0" y="1830219"/>
            <a:chExt cx="9204921" cy="4551109"/>
          </a:xfrm>
        </p:grpSpPr>
        <p:pic>
          <p:nvPicPr>
            <p:cNvPr id="38" name="图片 3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30219"/>
              <a:ext cx="9204921" cy="4551109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 rot="20140995">
              <a:off x="2929463" y="3913075"/>
              <a:ext cx="3458501" cy="5847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</a:rPr>
                <a:t>供应链一体化视图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379053"/>
            <a:ext cx="1433242" cy="40949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34176" y="764704"/>
            <a:ext cx="132146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1534176" y="1209814"/>
            <a:ext cx="132146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1547582" y="1830684"/>
            <a:ext cx="132146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9376" y="190084"/>
            <a:ext cx="5785960" cy="461665"/>
          </a:xfrm>
        </p:spPr>
        <p:txBody>
          <a:bodyPr/>
          <a:lstStyle/>
          <a:p>
            <a:r>
              <a:rPr lang="zh-CN" altLang="en-US" dirty="0" smtClean="0"/>
              <a:t>物资字典同步（院内耗材管理系统）</a:t>
            </a:r>
            <a:endParaRPr lang="zh-CN" altLang="en-US" dirty="0"/>
          </a:p>
        </p:txBody>
      </p:sp>
      <p:sp>
        <p:nvSpPr>
          <p:cNvPr id="3" name="文本框 15"/>
          <p:cNvSpPr txBox="1"/>
          <p:nvPr/>
        </p:nvSpPr>
        <p:spPr>
          <a:xfrm>
            <a:off x="1847528" y="738862"/>
            <a:ext cx="8712968" cy="7386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物资字典支持扫二维码导入院内耗材管理系统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69" y="1612950"/>
            <a:ext cx="90932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298" y="1598489"/>
            <a:ext cx="8571428" cy="47142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6" y="6312775"/>
            <a:ext cx="1433242" cy="409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1452" y="394789"/>
            <a:ext cx="5794399" cy="461665"/>
          </a:xfrm>
        </p:spPr>
        <p:txBody>
          <a:bodyPr/>
          <a:lstStyle/>
          <a:p>
            <a:r>
              <a:rPr lang="zh-CN" altLang="en-US" dirty="0" smtClean="0"/>
              <a:t>订单管理（医疗机构）</a:t>
            </a:r>
            <a:endParaRPr lang="zh-CN" altLang="en-US" dirty="0"/>
          </a:p>
        </p:txBody>
      </p:sp>
      <p:grpSp>
        <p:nvGrpSpPr>
          <p:cNvPr id="66" name="组合 65"/>
          <p:cNvGrpSpPr/>
          <p:nvPr/>
        </p:nvGrpSpPr>
        <p:grpSpPr>
          <a:xfrm>
            <a:off x="4284161" y="1694717"/>
            <a:ext cx="3525072" cy="3525020"/>
            <a:chOff x="2664818" y="945426"/>
            <a:chExt cx="3854050" cy="3853994"/>
          </a:xfrm>
        </p:grpSpPr>
        <p:sp>
          <p:nvSpPr>
            <p:cNvPr id="67" name="任意多边形 66"/>
            <p:cNvSpPr/>
            <p:nvPr/>
          </p:nvSpPr>
          <p:spPr>
            <a:xfrm>
              <a:off x="4635368" y="2273662"/>
              <a:ext cx="1883500" cy="1875336"/>
            </a:xfrm>
            <a:custGeom>
              <a:avLst/>
              <a:gdLst>
                <a:gd name="connsiteX0" fmla="*/ 1879360 w 2511333"/>
                <a:gd name="connsiteY0" fmla="*/ 0 h 2500448"/>
                <a:gd name="connsiteX1" fmla="*/ 2384935 w 2511333"/>
                <a:gd name="connsiteY1" fmla="*/ 0 h 2500448"/>
                <a:gd name="connsiteX2" fmla="*/ 2511333 w 2511333"/>
                <a:gd name="connsiteY2" fmla="*/ 126398 h 2500448"/>
                <a:gd name="connsiteX3" fmla="*/ 2511333 w 2511333"/>
                <a:gd name="connsiteY3" fmla="*/ 631973 h 2500448"/>
                <a:gd name="connsiteX4" fmla="*/ 2384935 w 2511333"/>
                <a:gd name="connsiteY4" fmla="*/ 758371 h 2500448"/>
                <a:gd name="connsiteX5" fmla="*/ 2054246 w 2511333"/>
                <a:gd name="connsiteY5" fmla="*/ 758371 h 2500448"/>
                <a:gd name="connsiteX6" fmla="*/ 2054246 w 2511333"/>
                <a:gd name="connsiteY6" fmla="*/ 759151 h 2500448"/>
                <a:gd name="connsiteX7" fmla="*/ 2046514 w 2511333"/>
                <a:gd name="connsiteY7" fmla="*/ 758371 h 2500448"/>
                <a:gd name="connsiteX8" fmla="*/ 1665789 w 2511333"/>
                <a:gd name="connsiteY8" fmla="*/ 1068670 h 2500448"/>
                <a:gd name="connsiteX9" fmla="*/ 1658096 w 2511333"/>
                <a:gd name="connsiteY9" fmla="*/ 1144994 h 2500448"/>
                <a:gd name="connsiteX10" fmla="*/ 1654629 w 2511333"/>
                <a:gd name="connsiteY10" fmla="*/ 1144994 h 2500448"/>
                <a:gd name="connsiteX11" fmla="*/ 1654629 w 2511333"/>
                <a:gd name="connsiteY11" fmla="*/ 2224671 h 2500448"/>
                <a:gd name="connsiteX12" fmla="*/ 1378852 w 2511333"/>
                <a:gd name="connsiteY12" fmla="*/ 2500448 h 2500448"/>
                <a:gd name="connsiteX13" fmla="*/ 275777 w 2511333"/>
                <a:gd name="connsiteY13" fmla="*/ 2500448 h 2500448"/>
                <a:gd name="connsiteX14" fmla="*/ 0 w 2511333"/>
                <a:gd name="connsiteY14" fmla="*/ 2224671 h 2500448"/>
                <a:gd name="connsiteX15" fmla="*/ 0 w 2511333"/>
                <a:gd name="connsiteY15" fmla="*/ 1121596 h 2500448"/>
                <a:gd name="connsiteX16" fmla="*/ 275777 w 2511333"/>
                <a:gd name="connsiteY16" fmla="*/ 845819 h 2500448"/>
                <a:gd name="connsiteX17" fmla="*/ 1364353 w 2511333"/>
                <a:gd name="connsiteY17" fmla="*/ 845819 h 2500448"/>
                <a:gd name="connsiteX18" fmla="*/ 1442663 w 2511333"/>
                <a:gd name="connsiteY18" fmla="*/ 837925 h 2500448"/>
                <a:gd name="connsiteX19" fmla="*/ 1745067 w 2511333"/>
                <a:gd name="connsiteY19" fmla="*/ 535521 h 2500448"/>
                <a:gd name="connsiteX20" fmla="*/ 1752962 w 2511333"/>
                <a:gd name="connsiteY20" fmla="*/ 457210 h 2500448"/>
                <a:gd name="connsiteX21" fmla="*/ 1752962 w 2511333"/>
                <a:gd name="connsiteY21" fmla="*/ 457190 h 2500448"/>
                <a:gd name="connsiteX22" fmla="*/ 1752762 w 2511333"/>
                <a:gd name="connsiteY22" fmla="*/ 455204 h 2500448"/>
                <a:gd name="connsiteX23" fmla="*/ 1752962 w 2511333"/>
                <a:gd name="connsiteY23" fmla="*/ 455204 h 2500448"/>
                <a:gd name="connsiteX24" fmla="*/ 1752962 w 2511333"/>
                <a:gd name="connsiteY24" fmla="*/ 126398 h 2500448"/>
                <a:gd name="connsiteX25" fmla="*/ 1879360 w 2511333"/>
                <a:gd name="connsiteY25" fmla="*/ 0 h 250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11333" h="2500448">
                  <a:moveTo>
                    <a:pt x="1879360" y="0"/>
                  </a:moveTo>
                  <a:lnTo>
                    <a:pt x="2384935" y="0"/>
                  </a:lnTo>
                  <a:cubicBezTo>
                    <a:pt x="2454743" y="0"/>
                    <a:pt x="2511333" y="56590"/>
                    <a:pt x="2511333" y="126398"/>
                  </a:cubicBezTo>
                  <a:lnTo>
                    <a:pt x="2511333" y="631973"/>
                  </a:lnTo>
                  <a:cubicBezTo>
                    <a:pt x="2511333" y="701781"/>
                    <a:pt x="2454743" y="758371"/>
                    <a:pt x="2384935" y="758371"/>
                  </a:cubicBezTo>
                  <a:lnTo>
                    <a:pt x="2054246" y="758371"/>
                  </a:lnTo>
                  <a:lnTo>
                    <a:pt x="2054246" y="759151"/>
                  </a:lnTo>
                  <a:lnTo>
                    <a:pt x="2046514" y="758371"/>
                  </a:lnTo>
                  <a:cubicBezTo>
                    <a:pt x="1858714" y="758371"/>
                    <a:pt x="1702027" y="891583"/>
                    <a:pt x="1665789" y="1068670"/>
                  </a:cubicBezTo>
                  <a:lnTo>
                    <a:pt x="1658096" y="1144994"/>
                  </a:lnTo>
                  <a:lnTo>
                    <a:pt x="1654629" y="1144994"/>
                  </a:lnTo>
                  <a:lnTo>
                    <a:pt x="1654629" y="2224671"/>
                  </a:lnTo>
                  <a:cubicBezTo>
                    <a:pt x="1654629" y="2376978"/>
                    <a:pt x="1531159" y="2500448"/>
                    <a:pt x="1378852" y="2500448"/>
                  </a:cubicBezTo>
                  <a:lnTo>
                    <a:pt x="275777" y="2500448"/>
                  </a:lnTo>
                  <a:cubicBezTo>
                    <a:pt x="123470" y="2500448"/>
                    <a:pt x="0" y="2376978"/>
                    <a:pt x="0" y="2224671"/>
                  </a:cubicBezTo>
                  <a:lnTo>
                    <a:pt x="0" y="1121596"/>
                  </a:lnTo>
                  <a:cubicBezTo>
                    <a:pt x="0" y="969289"/>
                    <a:pt x="123470" y="845819"/>
                    <a:pt x="275777" y="845819"/>
                  </a:cubicBezTo>
                  <a:lnTo>
                    <a:pt x="1364353" y="845819"/>
                  </a:lnTo>
                  <a:lnTo>
                    <a:pt x="1442663" y="837925"/>
                  </a:lnTo>
                  <a:cubicBezTo>
                    <a:pt x="1594453" y="806864"/>
                    <a:pt x="1714007" y="687310"/>
                    <a:pt x="1745067" y="535521"/>
                  </a:cubicBezTo>
                  <a:lnTo>
                    <a:pt x="1752962" y="457210"/>
                  </a:lnTo>
                  <a:lnTo>
                    <a:pt x="1752962" y="457190"/>
                  </a:lnTo>
                  <a:lnTo>
                    <a:pt x="1752762" y="455204"/>
                  </a:lnTo>
                  <a:lnTo>
                    <a:pt x="1752962" y="455204"/>
                  </a:lnTo>
                  <a:lnTo>
                    <a:pt x="1752962" y="126398"/>
                  </a:lnTo>
                  <a:cubicBezTo>
                    <a:pt x="1752962" y="56590"/>
                    <a:pt x="1809552" y="0"/>
                    <a:pt x="1879360" y="0"/>
                  </a:cubicBez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68" name="任意多边形 67"/>
            <p:cNvSpPr/>
            <p:nvPr/>
          </p:nvSpPr>
          <p:spPr>
            <a:xfrm rot="5400000">
              <a:off x="3309481" y="2920002"/>
              <a:ext cx="1883500" cy="1875336"/>
            </a:xfrm>
            <a:custGeom>
              <a:avLst/>
              <a:gdLst>
                <a:gd name="connsiteX0" fmla="*/ 1879360 w 2511333"/>
                <a:gd name="connsiteY0" fmla="*/ 0 h 2500448"/>
                <a:gd name="connsiteX1" fmla="*/ 2384935 w 2511333"/>
                <a:gd name="connsiteY1" fmla="*/ 0 h 2500448"/>
                <a:gd name="connsiteX2" fmla="*/ 2511333 w 2511333"/>
                <a:gd name="connsiteY2" fmla="*/ 126398 h 2500448"/>
                <a:gd name="connsiteX3" fmla="*/ 2511333 w 2511333"/>
                <a:gd name="connsiteY3" fmla="*/ 631973 h 2500448"/>
                <a:gd name="connsiteX4" fmla="*/ 2384935 w 2511333"/>
                <a:gd name="connsiteY4" fmla="*/ 758371 h 2500448"/>
                <a:gd name="connsiteX5" fmla="*/ 2054246 w 2511333"/>
                <a:gd name="connsiteY5" fmla="*/ 758371 h 2500448"/>
                <a:gd name="connsiteX6" fmla="*/ 2054246 w 2511333"/>
                <a:gd name="connsiteY6" fmla="*/ 759151 h 2500448"/>
                <a:gd name="connsiteX7" fmla="*/ 2046514 w 2511333"/>
                <a:gd name="connsiteY7" fmla="*/ 758371 h 2500448"/>
                <a:gd name="connsiteX8" fmla="*/ 1665789 w 2511333"/>
                <a:gd name="connsiteY8" fmla="*/ 1068670 h 2500448"/>
                <a:gd name="connsiteX9" fmla="*/ 1658096 w 2511333"/>
                <a:gd name="connsiteY9" fmla="*/ 1144994 h 2500448"/>
                <a:gd name="connsiteX10" fmla="*/ 1654629 w 2511333"/>
                <a:gd name="connsiteY10" fmla="*/ 1144994 h 2500448"/>
                <a:gd name="connsiteX11" fmla="*/ 1654629 w 2511333"/>
                <a:gd name="connsiteY11" fmla="*/ 2224671 h 2500448"/>
                <a:gd name="connsiteX12" fmla="*/ 1378852 w 2511333"/>
                <a:gd name="connsiteY12" fmla="*/ 2500448 h 2500448"/>
                <a:gd name="connsiteX13" fmla="*/ 275777 w 2511333"/>
                <a:gd name="connsiteY13" fmla="*/ 2500448 h 2500448"/>
                <a:gd name="connsiteX14" fmla="*/ 0 w 2511333"/>
                <a:gd name="connsiteY14" fmla="*/ 2224671 h 2500448"/>
                <a:gd name="connsiteX15" fmla="*/ 0 w 2511333"/>
                <a:gd name="connsiteY15" fmla="*/ 1121596 h 2500448"/>
                <a:gd name="connsiteX16" fmla="*/ 275777 w 2511333"/>
                <a:gd name="connsiteY16" fmla="*/ 845819 h 2500448"/>
                <a:gd name="connsiteX17" fmla="*/ 1364353 w 2511333"/>
                <a:gd name="connsiteY17" fmla="*/ 845819 h 2500448"/>
                <a:gd name="connsiteX18" fmla="*/ 1442663 w 2511333"/>
                <a:gd name="connsiteY18" fmla="*/ 837925 h 2500448"/>
                <a:gd name="connsiteX19" fmla="*/ 1745067 w 2511333"/>
                <a:gd name="connsiteY19" fmla="*/ 535521 h 2500448"/>
                <a:gd name="connsiteX20" fmla="*/ 1752962 w 2511333"/>
                <a:gd name="connsiteY20" fmla="*/ 457210 h 2500448"/>
                <a:gd name="connsiteX21" fmla="*/ 1752962 w 2511333"/>
                <a:gd name="connsiteY21" fmla="*/ 457190 h 2500448"/>
                <a:gd name="connsiteX22" fmla="*/ 1752762 w 2511333"/>
                <a:gd name="connsiteY22" fmla="*/ 455204 h 2500448"/>
                <a:gd name="connsiteX23" fmla="*/ 1752962 w 2511333"/>
                <a:gd name="connsiteY23" fmla="*/ 455204 h 2500448"/>
                <a:gd name="connsiteX24" fmla="*/ 1752962 w 2511333"/>
                <a:gd name="connsiteY24" fmla="*/ 126398 h 2500448"/>
                <a:gd name="connsiteX25" fmla="*/ 1879360 w 2511333"/>
                <a:gd name="connsiteY25" fmla="*/ 0 h 250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11333" h="2500448">
                  <a:moveTo>
                    <a:pt x="1879360" y="0"/>
                  </a:moveTo>
                  <a:lnTo>
                    <a:pt x="2384935" y="0"/>
                  </a:lnTo>
                  <a:cubicBezTo>
                    <a:pt x="2454743" y="0"/>
                    <a:pt x="2511333" y="56590"/>
                    <a:pt x="2511333" y="126398"/>
                  </a:cubicBezTo>
                  <a:lnTo>
                    <a:pt x="2511333" y="631973"/>
                  </a:lnTo>
                  <a:cubicBezTo>
                    <a:pt x="2511333" y="701781"/>
                    <a:pt x="2454743" y="758371"/>
                    <a:pt x="2384935" y="758371"/>
                  </a:cubicBezTo>
                  <a:lnTo>
                    <a:pt x="2054246" y="758371"/>
                  </a:lnTo>
                  <a:lnTo>
                    <a:pt x="2054246" y="759151"/>
                  </a:lnTo>
                  <a:lnTo>
                    <a:pt x="2046514" y="758371"/>
                  </a:lnTo>
                  <a:cubicBezTo>
                    <a:pt x="1858714" y="758371"/>
                    <a:pt x="1702027" y="891583"/>
                    <a:pt x="1665789" y="1068670"/>
                  </a:cubicBezTo>
                  <a:lnTo>
                    <a:pt x="1658096" y="1144994"/>
                  </a:lnTo>
                  <a:lnTo>
                    <a:pt x="1654629" y="1144994"/>
                  </a:lnTo>
                  <a:lnTo>
                    <a:pt x="1654629" y="2224671"/>
                  </a:lnTo>
                  <a:cubicBezTo>
                    <a:pt x="1654629" y="2376978"/>
                    <a:pt x="1531159" y="2500448"/>
                    <a:pt x="1378852" y="2500448"/>
                  </a:cubicBezTo>
                  <a:lnTo>
                    <a:pt x="275777" y="2500448"/>
                  </a:lnTo>
                  <a:cubicBezTo>
                    <a:pt x="123470" y="2500448"/>
                    <a:pt x="0" y="2376978"/>
                    <a:pt x="0" y="2224671"/>
                  </a:cubicBezTo>
                  <a:lnTo>
                    <a:pt x="0" y="1121596"/>
                  </a:lnTo>
                  <a:cubicBezTo>
                    <a:pt x="0" y="969289"/>
                    <a:pt x="123470" y="845819"/>
                    <a:pt x="275777" y="845819"/>
                  </a:cubicBezTo>
                  <a:lnTo>
                    <a:pt x="1364353" y="845819"/>
                  </a:lnTo>
                  <a:lnTo>
                    <a:pt x="1442663" y="837925"/>
                  </a:lnTo>
                  <a:cubicBezTo>
                    <a:pt x="1594453" y="806864"/>
                    <a:pt x="1714007" y="687310"/>
                    <a:pt x="1745067" y="535521"/>
                  </a:cubicBezTo>
                  <a:lnTo>
                    <a:pt x="1752962" y="457210"/>
                  </a:lnTo>
                  <a:lnTo>
                    <a:pt x="1752962" y="457190"/>
                  </a:lnTo>
                  <a:lnTo>
                    <a:pt x="1752762" y="455204"/>
                  </a:lnTo>
                  <a:lnTo>
                    <a:pt x="1752962" y="455204"/>
                  </a:lnTo>
                  <a:lnTo>
                    <a:pt x="1752962" y="126398"/>
                  </a:lnTo>
                  <a:cubicBezTo>
                    <a:pt x="1752962" y="56590"/>
                    <a:pt x="1809552" y="0"/>
                    <a:pt x="1879360" y="0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 rot="10800000">
              <a:off x="2664818" y="1595846"/>
              <a:ext cx="1883500" cy="1875336"/>
            </a:xfrm>
            <a:custGeom>
              <a:avLst/>
              <a:gdLst>
                <a:gd name="connsiteX0" fmla="*/ 1879360 w 2511333"/>
                <a:gd name="connsiteY0" fmla="*/ 0 h 2500448"/>
                <a:gd name="connsiteX1" fmla="*/ 2384935 w 2511333"/>
                <a:gd name="connsiteY1" fmla="*/ 0 h 2500448"/>
                <a:gd name="connsiteX2" fmla="*/ 2511333 w 2511333"/>
                <a:gd name="connsiteY2" fmla="*/ 126398 h 2500448"/>
                <a:gd name="connsiteX3" fmla="*/ 2511333 w 2511333"/>
                <a:gd name="connsiteY3" fmla="*/ 631973 h 2500448"/>
                <a:gd name="connsiteX4" fmla="*/ 2384935 w 2511333"/>
                <a:gd name="connsiteY4" fmla="*/ 758371 h 2500448"/>
                <a:gd name="connsiteX5" fmla="*/ 2054246 w 2511333"/>
                <a:gd name="connsiteY5" fmla="*/ 758371 h 2500448"/>
                <a:gd name="connsiteX6" fmla="*/ 2054246 w 2511333"/>
                <a:gd name="connsiteY6" fmla="*/ 759151 h 2500448"/>
                <a:gd name="connsiteX7" fmla="*/ 2046514 w 2511333"/>
                <a:gd name="connsiteY7" fmla="*/ 758371 h 2500448"/>
                <a:gd name="connsiteX8" fmla="*/ 1665789 w 2511333"/>
                <a:gd name="connsiteY8" fmla="*/ 1068670 h 2500448"/>
                <a:gd name="connsiteX9" fmla="*/ 1658096 w 2511333"/>
                <a:gd name="connsiteY9" fmla="*/ 1144994 h 2500448"/>
                <a:gd name="connsiteX10" fmla="*/ 1654629 w 2511333"/>
                <a:gd name="connsiteY10" fmla="*/ 1144994 h 2500448"/>
                <a:gd name="connsiteX11" fmla="*/ 1654629 w 2511333"/>
                <a:gd name="connsiteY11" fmla="*/ 2224671 h 2500448"/>
                <a:gd name="connsiteX12" fmla="*/ 1378852 w 2511333"/>
                <a:gd name="connsiteY12" fmla="*/ 2500448 h 2500448"/>
                <a:gd name="connsiteX13" fmla="*/ 275777 w 2511333"/>
                <a:gd name="connsiteY13" fmla="*/ 2500448 h 2500448"/>
                <a:gd name="connsiteX14" fmla="*/ 0 w 2511333"/>
                <a:gd name="connsiteY14" fmla="*/ 2224671 h 2500448"/>
                <a:gd name="connsiteX15" fmla="*/ 0 w 2511333"/>
                <a:gd name="connsiteY15" fmla="*/ 1121596 h 2500448"/>
                <a:gd name="connsiteX16" fmla="*/ 275777 w 2511333"/>
                <a:gd name="connsiteY16" fmla="*/ 845819 h 2500448"/>
                <a:gd name="connsiteX17" fmla="*/ 1364353 w 2511333"/>
                <a:gd name="connsiteY17" fmla="*/ 845819 h 2500448"/>
                <a:gd name="connsiteX18" fmla="*/ 1442663 w 2511333"/>
                <a:gd name="connsiteY18" fmla="*/ 837925 h 2500448"/>
                <a:gd name="connsiteX19" fmla="*/ 1745067 w 2511333"/>
                <a:gd name="connsiteY19" fmla="*/ 535521 h 2500448"/>
                <a:gd name="connsiteX20" fmla="*/ 1752962 w 2511333"/>
                <a:gd name="connsiteY20" fmla="*/ 457210 h 2500448"/>
                <a:gd name="connsiteX21" fmla="*/ 1752962 w 2511333"/>
                <a:gd name="connsiteY21" fmla="*/ 457190 h 2500448"/>
                <a:gd name="connsiteX22" fmla="*/ 1752762 w 2511333"/>
                <a:gd name="connsiteY22" fmla="*/ 455204 h 2500448"/>
                <a:gd name="connsiteX23" fmla="*/ 1752962 w 2511333"/>
                <a:gd name="connsiteY23" fmla="*/ 455204 h 2500448"/>
                <a:gd name="connsiteX24" fmla="*/ 1752962 w 2511333"/>
                <a:gd name="connsiteY24" fmla="*/ 126398 h 2500448"/>
                <a:gd name="connsiteX25" fmla="*/ 1879360 w 2511333"/>
                <a:gd name="connsiteY25" fmla="*/ 0 h 250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11333" h="2500448">
                  <a:moveTo>
                    <a:pt x="1879360" y="0"/>
                  </a:moveTo>
                  <a:lnTo>
                    <a:pt x="2384935" y="0"/>
                  </a:lnTo>
                  <a:cubicBezTo>
                    <a:pt x="2454743" y="0"/>
                    <a:pt x="2511333" y="56590"/>
                    <a:pt x="2511333" y="126398"/>
                  </a:cubicBezTo>
                  <a:lnTo>
                    <a:pt x="2511333" y="631973"/>
                  </a:lnTo>
                  <a:cubicBezTo>
                    <a:pt x="2511333" y="701781"/>
                    <a:pt x="2454743" y="758371"/>
                    <a:pt x="2384935" y="758371"/>
                  </a:cubicBezTo>
                  <a:lnTo>
                    <a:pt x="2054246" y="758371"/>
                  </a:lnTo>
                  <a:lnTo>
                    <a:pt x="2054246" y="759151"/>
                  </a:lnTo>
                  <a:lnTo>
                    <a:pt x="2046514" y="758371"/>
                  </a:lnTo>
                  <a:cubicBezTo>
                    <a:pt x="1858714" y="758371"/>
                    <a:pt x="1702027" y="891583"/>
                    <a:pt x="1665789" y="1068670"/>
                  </a:cubicBezTo>
                  <a:lnTo>
                    <a:pt x="1658096" y="1144994"/>
                  </a:lnTo>
                  <a:lnTo>
                    <a:pt x="1654629" y="1144994"/>
                  </a:lnTo>
                  <a:lnTo>
                    <a:pt x="1654629" y="2224671"/>
                  </a:lnTo>
                  <a:cubicBezTo>
                    <a:pt x="1654629" y="2376978"/>
                    <a:pt x="1531159" y="2500448"/>
                    <a:pt x="1378852" y="2500448"/>
                  </a:cubicBezTo>
                  <a:lnTo>
                    <a:pt x="275777" y="2500448"/>
                  </a:lnTo>
                  <a:cubicBezTo>
                    <a:pt x="123470" y="2500448"/>
                    <a:pt x="0" y="2376978"/>
                    <a:pt x="0" y="2224671"/>
                  </a:cubicBezTo>
                  <a:lnTo>
                    <a:pt x="0" y="1121596"/>
                  </a:lnTo>
                  <a:cubicBezTo>
                    <a:pt x="0" y="969289"/>
                    <a:pt x="123470" y="845819"/>
                    <a:pt x="275777" y="845819"/>
                  </a:cubicBezTo>
                  <a:lnTo>
                    <a:pt x="1364353" y="845819"/>
                  </a:lnTo>
                  <a:lnTo>
                    <a:pt x="1442663" y="837925"/>
                  </a:lnTo>
                  <a:cubicBezTo>
                    <a:pt x="1594453" y="806864"/>
                    <a:pt x="1714007" y="687310"/>
                    <a:pt x="1745067" y="535521"/>
                  </a:cubicBezTo>
                  <a:lnTo>
                    <a:pt x="1752962" y="457210"/>
                  </a:lnTo>
                  <a:lnTo>
                    <a:pt x="1752962" y="457190"/>
                  </a:lnTo>
                  <a:lnTo>
                    <a:pt x="1752762" y="455204"/>
                  </a:lnTo>
                  <a:lnTo>
                    <a:pt x="1752962" y="455204"/>
                  </a:lnTo>
                  <a:lnTo>
                    <a:pt x="1752962" y="126398"/>
                  </a:lnTo>
                  <a:cubicBezTo>
                    <a:pt x="1752962" y="56590"/>
                    <a:pt x="1809552" y="0"/>
                    <a:pt x="1879360" y="0"/>
                  </a:cubicBez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70" name="任意多边形 69"/>
            <p:cNvSpPr/>
            <p:nvPr/>
          </p:nvSpPr>
          <p:spPr>
            <a:xfrm rot="16200000">
              <a:off x="3990704" y="949508"/>
              <a:ext cx="1883500" cy="1875336"/>
            </a:xfrm>
            <a:custGeom>
              <a:avLst/>
              <a:gdLst>
                <a:gd name="connsiteX0" fmla="*/ 1879360 w 2511333"/>
                <a:gd name="connsiteY0" fmla="*/ 0 h 2500448"/>
                <a:gd name="connsiteX1" fmla="*/ 2384935 w 2511333"/>
                <a:gd name="connsiteY1" fmla="*/ 0 h 2500448"/>
                <a:gd name="connsiteX2" fmla="*/ 2511333 w 2511333"/>
                <a:gd name="connsiteY2" fmla="*/ 126398 h 2500448"/>
                <a:gd name="connsiteX3" fmla="*/ 2511333 w 2511333"/>
                <a:gd name="connsiteY3" fmla="*/ 631973 h 2500448"/>
                <a:gd name="connsiteX4" fmla="*/ 2384935 w 2511333"/>
                <a:gd name="connsiteY4" fmla="*/ 758371 h 2500448"/>
                <a:gd name="connsiteX5" fmla="*/ 2054246 w 2511333"/>
                <a:gd name="connsiteY5" fmla="*/ 758371 h 2500448"/>
                <a:gd name="connsiteX6" fmla="*/ 2054246 w 2511333"/>
                <a:gd name="connsiteY6" fmla="*/ 759151 h 2500448"/>
                <a:gd name="connsiteX7" fmla="*/ 2046514 w 2511333"/>
                <a:gd name="connsiteY7" fmla="*/ 758371 h 2500448"/>
                <a:gd name="connsiteX8" fmla="*/ 1665789 w 2511333"/>
                <a:gd name="connsiteY8" fmla="*/ 1068670 h 2500448"/>
                <a:gd name="connsiteX9" fmla="*/ 1658096 w 2511333"/>
                <a:gd name="connsiteY9" fmla="*/ 1144994 h 2500448"/>
                <a:gd name="connsiteX10" fmla="*/ 1654629 w 2511333"/>
                <a:gd name="connsiteY10" fmla="*/ 1144994 h 2500448"/>
                <a:gd name="connsiteX11" fmla="*/ 1654629 w 2511333"/>
                <a:gd name="connsiteY11" fmla="*/ 2224671 h 2500448"/>
                <a:gd name="connsiteX12" fmla="*/ 1378852 w 2511333"/>
                <a:gd name="connsiteY12" fmla="*/ 2500448 h 2500448"/>
                <a:gd name="connsiteX13" fmla="*/ 275777 w 2511333"/>
                <a:gd name="connsiteY13" fmla="*/ 2500448 h 2500448"/>
                <a:gd name="connsiteX14" fmla="*/ 0 w 2511333"/>
                <a:gd name="connsiteY14" fmla="*/ 2224671 h 2500448"/>
                <a:gd name="connsiteX15" fmla="*/ 0 w 2511333"/>
                <a:gd name="connsiteY15" fmla="*/ 1121596 h 2500448"/>
                <a:gd name="connsiteX16" fmla="*/ 275777 w 2511333"/>
                <a:gd name="connsiteY16" fmla="*/ 845819 h 2500448"/>
                <a:gd name="connsiteX17" fmla="*/ 1364353 w 2511333"/>
                <a:gd name="connsiteY17" fmla="*/ 845819 h 2500448"/>
                <a:gd name="connsiteX18" fmla="*/ 1442663 w 2511333"/>
                <a:gd name="connsiteY18" fmla="*/ 837925 h 2500448"/>
                <a:gd name="connsiteX19" fmla="*/ 1745067 w 2511333"/>
                <a:gd name="connsiteY19" fmla="*/ 535521 h 2500448"/>
                <a:gd name="connsiteX20" fmla="*/ 1752962 w 2511333"/>
                <a:gd name="connsiteY20" fmla="*/ 457210 h 2500448"/>
                <a:gd name="connsiteX21" fmla="*/ 1752962 w 2511333"/>
                <a:gd name="connsiteY21" fmla="*/ 457190 h 2500448"/>
                <a:gd name="connsiteX22" fmla="*/ 1752762 w 2511333"/>
                <a:gd name="connsiteY22" fmla="*/ 455204 h 2500448"/>
                <a:gd name="connsiteX23" fmla="*/ 1752962 w 2511333"/>
                <a:gd name="connsiteY23" fmla="*/ 455204 h 2500448"/>
                <a:gd name="connsiteX24" fmla="*/ 1752962 w 2511333"/>
                <a:gd name="connsiteY24" fmla="*/ 126398 h 2500448"/>
                <a:gd name="connsiteX25" fmla="*/ 1879360 w 2511333"/>
                <a:gd name="connsiteY25" fmla="*/ 0 h 250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11333" h="2500448">
                  <a:moveTo>
                    <a:pt x="1879360" y="0"/>
                  </a:moveTo>
                  <a:lnTo>
                    <a:pt x="2384935" y="0"/>
                  </a:lnTo>
                  <a:cubicBezTo>
                    <a:pt x="2454743" y="0"/>
                    <a:pt x="2511333" y="56590"/>
                    <a:pt x="2511333" y="126398"/>
                  </a:cubicBezTo>
                  <a:lnTo>
                    <a:pt x="2511333" y="631973"/>
                  </a:lnTo>
                  <a:cubicBezTo>
                    <a:pt x="2511333" y="701781"/>
                    <a:pt x="2454743" y="758371"/>
                    <a:pt x="2384935" y="758371"/>
                  </a:cubicBezTo>
                  <a:lnTo>
                    <a:pt x="2054246" y="758371"/>
                  </a:lnTo>
                  <a:lnTo>
                    <a:pt x="2054246" y="759151"/>
                  </a:lnTo>
                  <a:lnTo>
                    <a:pt x="2046514" y="758371"/>
                  </a:lnTo>
                  <a:cubicBezTo>
                    <a:pt x="1858714" y="758371"/>
                    <a:pt x="1702027" y="891583"/>
                    <a:pt x="1665789" y="1068670"/>
                  </a:cubicBezTo>
                  <a:lnTo>
                    <a:pt x="1658096" y="1144994"/>
                  </a:lnTo>
                  <a:lnTo>
                    <a:pt x="1654629" y="1144994"/>
                  </a:lnTo>
                  <a:lnTo>
                    <a:pt x="1654629" y="2224671"/>
                  </a:lnTo>
                  <a:cubicBezTo>
                    <a:pt x="1654629" y="2376978"/>
                    <a:pt x="1531159" y="2500448"/>
                    <a:pt x="1378852" y="2500448"/>
                  </a:cubicBezTo>
                  <a:lnTo>
                    <a:pt x="275777" y="2500448"/>
                  </a:lnTo>
                  <a:cubicBezTo>
                    <a:pt x="123470" y="2500448"/>
                    <a:pt x="0" y="2376978"/>
                    <a:pt x="0" y="2224671"/>
                  </a:cubicBezTo>
                  <a:lnTo>
                    <a:pt x="0" y="1121596"/>
                  </a:lnTo>
                  <a:cubicBezTo>
                    <a:pt x="0" y="969289"/>
                    <a:pt x="123470" y="845819"/>
                    <a:pt x="275777" y="845819"/>
                  </a:cubicBezTo>
                  <a:lnTo>
                    <a:pt x="1364353" y="845819"/>
                  </a:lnTo>
                  <a:lnTo>
                    <a:pt x="1442663" y="837925"/>
                  </a:lnTo>
                  <a:cubicBezTo>
                    <a:pt x="1594453" y="806864"/>
                    <a:pt x="1714007" y="687310"/>
                    <a:pt x="1745067" y="535521"/>
                  </a:cubicBezTo>
                  <a:lnTo>
                    <a:pt x="1752962" y="457210"/>
                  </a:lnTo>
                  <a:lnTo>
                    <a:pt x="1752962" y="457190"/>
                  </a:lnTo>
                  <a:lnTo>
                    <a:pt x="1752762" y="455204"/>
                  </a:lnTo>
                  <a:lnTo>
                    <a:pt x="1752962" y="455204"/>
                  </a:lnTo>
                  <a:lnTo>
                    <a:pt x="1752962" y="126398"/>
                  </a:lnTo>
                  <a:cubicBezTo>
                    <a:pt x="1752962" y="56590"/>
                    <a:pt x="1809552" y="0"/>
                    <a:pt x="1879360" y="0"/>
                  </a:cubicBez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4"/>
            <p:cNvSpPr>
              <a:spLocks noEditPoints="1"/>
            </p:cNvSpPr>
            <p:nvPr/>
          </p:nvSpPr>
          <p:spPr bwMode="auto">
            <a:xfrm>
              <a:off x="4171351" y="1113582"/>
              <a:ext cx="226434" cy="216000"/>
            </a:xfrm>
            <a:custGeom>
              <a:avLst/>
              <a:gdLst>
                <a:gd name="T0" fmla="*/ 1302 w 1302"/>
                <a:gd name="T1" fmla="*/ 651 h 1241"/>
                <a:gd name="T2" fmla="*/ 1297 w 1302"/>
                <a:gd name="T3" fmla="*/ 675 h 1241"/>
                <a:gd name="T4" fmla="*/ 1285 w 1302"/>
                <a:gd name="T5" fmla="*/ 694 h 1241"/>
                <a:gd name="T6" fmla="*/ 1266 w 1302"/>
                <a:gd name="T7" fmla="*/ 708 h 1241"/>
                <a:gd name="T8" fmla="*/ 1241 w 1302"/>
                <a:gd name="T9" fmla="*/ 712 h 1241"/>
                <a:gd name="T10" fmla="*/ 1230 w 1302"/>
                <a:gd name="T11" fmla="*/ 711 h 1241"/>
                <a:gd name="T12" fmla="*/ 1209 w 1302"/>
                <a:gd name="T13" fmla="*/ 703 h 1241"/>
                <a:gd name="T14" fmla="*/ 1199 w 1302"/>
                <a:gd name="T15" fmla="*/ 695 h 1241"/>
                <a:gd name="T16" fmla="*/ 653 w 1302"/>
                <a:gd name="T17" fmla="*/ 149 h 1241"/>
                <a:gd name="T18" fmla="*/ 104 w 1302"/>
                <a:gd name="T19" fmla="*/ 694 h 1241"/>
                <a:gd name="T20" fmla="*/ 104 w 1302"/>
                <a:gd name="T21" fmla="*/ 694 h 1241"/>
                <a:gd name="T22" fmla="*/ 84 w 1302"/>
                <a:gd name="T23" fmla="*/ 708 h 1241"/>
                <a:gd name="T24" fmla="*/ 61 w 1302"/>
                <a:gd name="T25" fmla="*/ 712 h 1241"/>
                <a:gd name="T26" fmla="*/ 49 w 1302"/>
                <a:gd name="T27" fmla="*/ 711 h 1241"/>
                <a:gd name="T28" fmla="*/ 27 w 1302"/>
                <a:gd name="T29" fmla="*/ 701 h 1241"/>
                <a:gd name="T30" fmla="*/ 11 w 1302"/>
                <a:gd name="T31" fmla="*/ 686 h 1241"/>
                <a:gd name="T32" fmla="*/ 1 w 1302"/>
                <a:gd name="T33" fmla="*/ 663 h 1241"/>
                <a:gd name="T34" fmla="*/ 0 w 1302"/>
                <a:gd name="T35" fmla="*/ 651 h 1241"/>
                <a:gd name="T36" fmla="*/ 5 w 1302"/>
                <a:gd name="T37" fmla="*/ 627 h 1241"/>
                <a:gd name="T38" fmla="*/ 19 w 1302"/>
                <a:gd name="T39" fmla="*/ 607 h 1241"/>
                <a:gd name="T40" fmla="*/ 607 w 1302"/>
                <a:gd name="T41" fmla="*/ 18 h 1241"/>
                <a:gd name="T42" fmla="*/ 627 w 1302"/>
                <a:gd name="T43" fmla="*/ 5 h 1241"/>
                <a:gd name="T44" fmla="*/ 651 w 1302"/>
                <a:gd name="T45" fmla="*/ 0 h 1241"/>
                <a:gd name="T46" fmla="*/ 651 w 1302"/>
                <a:gd name="T47" fmla="*/ 0 h 1241"/>
                <a:gd name="T48" fmla="*/ 655 w 1302"/>
                <a:gd name="T49" fmla="*/ 0 h 1241"/>
                <a:gd name="T50" fmla="*/ 655 w 1302"/>
                <a:gd name="T51" fmla="*/ 0 h 1241"/>
                <a:gd name="T52" fmla="*/ 658 w 1302"/>
                <a:gd name="T53" fmla="*/ 0 h 1241"/>
                <a:gd name="T54" fmla="*/ 658 w 1302"/>
                <a:gd name="T55" fmla="*/ 0 h 1241"/>
                <a:gd name="T56" fmla="*/ 679 w 1302"/>
                <a:gd name="T57" fmla="*/ 6 h 1241"/>
                <a:gd name="T58" fmla="*/ 696 w 1302"/>
                <a:gd name="T59" fmla="*/ 20 h 1241"/>
                <a:gd name="T60" fmla="*/ 936 w 1302"/>
                <a:gd name="T61" fmla="*/ 260 h 1241"/>
                <a:gd name="T62" fmla="*/ 936 w 1302"/>
                <a:gd name="T63" fmla="*/ 203 h 1241"/>
                <a:gd name="T64" fmla="*/ 941 w 1302"/>
                <a:gd name="T65" fmla="*/ 180 h 1241"/>
                <a:gd name="T66" fmla="*/ 955 w 1302"/>
                <a:gd name="T67" fmla="*/ 160 h 1241"/>
                <a:gd name="T68" fmla="*/ 973 w 1302"/>
                <a:gd name="T69" fmla="*/ 147 h 1241"/>
                <a:gd name="T70" fmla="*/ 997 w 1302"/>
                <a:gd name="T71" fmla="*/ 142 h 1241"/>
                <a:gd name="T72" fmla="*/ 1010 w 1302"/>
                <a:gd name="T73" fmla="*/ 143 h 1241"/>
                <a:gd name="T74" fmla="*/ 1032 w 1302"/>
                <a:gd name="T75" fmla="*/ 153 h 1241"/>
                <a:gd name="T76" fmla="*/ 1048 w 1302"/>
                <a:gd name="T77" fmla="*/ 169 h 1241"/>
                <a:gd name="T78" fmla="*/ 1057 w 1302"/>
                <a:gd name="T79" fmla="*/ 191 h 1241"/>
                <a:gd name="T80" fmla="*/ 1059 w 1302"/>
                <a:gd name="T81" fmla="*/ 382 h 1241"/>
                <a:gd name="T82" fmla="*/ 1286 w 1302"/>
                <a:gd name="T83" fmla="*/ 610 h 1241"/>
                <a:gd name="T84" fmla="*/ 1292 w 1302"/>
                <a:gd name="T85" fmla="*/ 618 h 1241"/>
                <a:gd name="T86" fmla="*/ 1301 w 1302"/>
                <a:gd name="T87" fmla="*/ 639 h 1241"/>
                <a:gd name="T88" fmla="*/ 1180 w 1302"/>
                <a:gd name="T89" fmla="*/ 753 h 1241"/>
                <a:gd name="T90" fmla="*/ 1180 w 1302"/>
                <a:gd name="T91" fmla="*/ 1017 h 1241"/>
                <a:gd name="T92" fmla="*/ 1180 w 1302"/>
                <a:gd name="T93" fmla="*/ 1180 h 1241"/>
                <a:gd name="T94" fmla="*/ 1176 w 1302"/>
                <a:gd name="T95" fmla="*/ 1205 h 1241"/>
                <a:gd name="T96" fmla="*/ 1163 w 1302"/>
                <a:gd name="T97" fmla="*/ 1223 h 1241"/>
                <a:gd name="T98" fmla="*/ 1143 w 1302"/>
                <a:gd name="T99" fmla="*/ 1236 h 1241"/>
                <a:gd name="T100" fmla="*/ 1120 w 1302"/>
                <a:gd name="T101" fmla="*/ 1241 h 1241"/>
                <a:gd name="T102" fmla="*/ 997 w 1302"/>
                <a:gd name="T103" fmla="*/ 753 h 1241"/>
                <a:gd name="T104" fmla="*/ 753 w 1302"/>
                <a:gd name="T105" fmla="*/ 1241 h 1241"/>
                <a:gd name="T106" fmla="*/ 183 w 1302"/>
                <a:gd name="T107" fmla="*/ 1241 h 1241"/>
                <a:gd name="T108" fmla="*/ 160 w 1302"/>
                <a:gd name="T109" fmla="*/ 1236 h 1241"/>
                <a:gd name="T110" fmla="*/ 141 w 1302"/>
                <a:gd name="T111" fmla="*/ 1223 h 1241"/>
                <a:gd name="T112" fmla="*/ 127 w 1302"/>
                <a:gd name="T113" fmla="*/ 1205 h 1241"/>
                <a:gd name="T114" fmla="*/ 122 w 1302"/>
                <a:gd name="T115" fmla="*/ 1180 h 1241"/>
                <a:gd name="T116" fmla="*/ 122 w 1302"/>
                <a:gd name="T117" fmla="*/ 936 h 1241"/>
                <a:gd name="T118" fmla="*/ 651 w 1302"/>
                <a:gd name="T119" fmla="*/ 224 h 1241"/>
                <a:gd name="T120" fmla="*/ 549 w 1302"/>
                <a:gd name="T121" fmla="*/ 753 h 1241"/>
                <a:gd name="T122" fmla="*/ 306 w 1302"/>
                <a:gd name="T123" fmla="*/ 998 h 1241"/>
                <a:gd name="T124" fmla="*/ 549 w 1302"/>
                <a:gd name="T125" fmla="*/ 75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2" h="1241">
                  <a:moveTo>
                    <a:pt x="1302" y="651"/>
                  </a:moveTo>
                  <a:lnTo>
                    <a:pt x="1302" y="651"/>
                  </a:lnTo>
                  <a:lnTo>
                    <a:pt x="1301" y="663"/>
                  </a:lnTo>
                  <a:lnTo>
                    <a:pt x="1297" y="675"/>
                  </a:lnTo>
                  <a:lnTo>
                    <a:pt x="1292" y="686"/>
                  </a:lnTo>
                  <a:lnTo>
                    <a:pt x="1285" y="694"/>
                  </a:lnTo>
                  <a:lnTo>
                    <a:pt x="1275" y="701"/>
                  </a:lnTo>
                  <a:lnTo>
                    <a:pt x="1266" y="708"/>
                  </a:lnTo>
                  <a:lnTo>
                    <a:pt x="1253" y="711"/>
                  </a:lnTo>
                  <a:lnTo>
                    <a:pt x="1241" y="712"/>
                  </a:lnTo>
                  <a:lnTo>
                    <a:pt x="1241" y="712"/>
                  </a:lnTo>
                  <a:lnTo>
                    <a:pt x="1230" y="711"/>
                  </a:lnTo>
                  <a:lnTo>
                    <a:pt x="1219" y="708"/>
                  </a:lnTo>
                  <a:lnTo>
                    <a:pt x="1209" y="703"/>
                  </a:lnTo>
                  <a:lnTo>
                    <a:pt x="1199" y="695"/>
                  </a:lnTo>
                  <a:lnTo>
                    <a:pt x="1199" y="695"/>
                  </a:lnTo>
                  <a:lnTo>
                    <a:pt x="653" y="149"/>
                  </a:lnTo>
                  <a:lnTo>
                    <a:pt x="653" y="149"/>
                  </a:lnTo>
                  <a:lnTo>
                    <a:pt x="651" y="147"/>
                  </a:lnTo>
                  <a:lnTo>
                    <a:pt x="104" y="694"/>
                  </a:lnTo>
                  <a:lnTo>
                    <a:pt x="104" y="694"/>
                  </a:lnTo>
                  <a:lnTo>
                    <a:pt x="104" y="694"/>
                  </a:lnTo>
                  <a:lnTo>
                    <a:pt x="95" y="701"/>
                  </a:lnTo>
                  <a:lnTo>
                    <a:pt x="84" y="708"/>
                  </a:lnTo>
                  <a:lnTo>
                    <a:pt x="73" y="711"/>
                  </a:lnTo>
                  <a:lnTo>
                    <a:pt x="61" y="712"/>
                  </a:lnTo>
                  <a:lnTo>
                    <a:pt x="61" y="712"/>
                  </a:lnTo>
                  <a:lnTo>
                    <a:pt x="49" y="711"/>
                  </a:lnTo>
                  <a:lnTo>
                    <a:pt x="38" y="708"/>
                  </a:lnTo>
                  <a:lnTo>
                    <a:pt x="27" y="701"/>
                  </a:lnTo>
                  <a:lnTo>
                    <a:pt x="18" y="694"/>
                  </a:lnTo>
                  <a:lnTo>
                    <a:pt x="11" y="686"/>
                  </a:lnTo>
                  <a:lnTo>
                    <a:pt x="5" y="675"/>
                  </a:lnTo>
                  <a:lnTo>
                    <a:pt x="1" y="663"/>
                  </a:lnTo>
                  <a:lnTo>
                    <a:pt x="0" y="651"/>
                  </a:lnTo>
                  <a:lnTo>
                    <a:pt x="0" y="651"/>
                  </a:lnTo>
                  <a:lnTo>
                    <a:pt x="1" y="639"/>
                  </a:lnTo>
                  <a:lnTo>
                    <a:pt x="5" y="627"/>
                  </a:lnTo>
                  <a:lnTo>
                    <a:pt x="11" y="616"/>
                  </a:lnTo>
                  <a:lnTo>
                    <a:pt x="19" y="607"/>
                  </a:lnTo>
                  <a:lnTo>
                    <a:pt x="607" y="18"/>
                  </a:lnTo>
                  <a:lnTo>
                    <a:pt x="607" y="18"/>
                  </a:lnTo>
                  <a:lnTo>
                    <a:pt x="617" y="11"/>
                  </a:lnTo>
                  <a:lnTo>
                    <a:pt x="627" y="5"/>
                  </a:lnTo>
                  <a:lnTo>
                    <a:pt x="639" y="1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5" y="0"/>
                  </a:lnTo>
                  <a:lnTo>
                    <a:pt x="655" y="0"/>
                  </a:lnTo>
                  <a:lnTo>
                    <a:pt x="655" y="0"/>
                  </a:lnTo>
                  <a:lnTo>
                    <a:pt x="658" y="0"/>
                  </a:lnTo>
                  <a:lnTo>
                    <a:pt x="658" y="0"/>
                  </a:lnTo>
                  <a:lnTo>
                    <a:pt x="658" y="0"/>
                  </a:lnTo>
                  <a:lnTo>
                    <a:pt x="658" y="0"/>
                  </a:lnTo>
                  <a:lnTo>
                    <a:pt x="669" y="2"/>
                  </a:lnTo>
                  <a:lnTo>
                    <a:pt x="679" y="6"/>
                  </a:lnTo>
                  <a:lnTo>
                    <a:pt x="688" y="12"/>
                  </a:lnTo>
                  <a:lnTo>
                    <a:pt x="696" y="20"/>
                  </a:lnTo>
                  <a:lnTo>
                    <a:pt x="696" y="20"/>
                  </a:lnTo>
                  <a:lnTo>
                    <a:pt x="936" y="260"/>
                  </a:lnTo>
                  <a:lnTo>
                    <a:pt x="936" y="203"/>
                  </a:lnTo>
                  <a:lnTo>
                    <a:pt x="936" y="203"/>
                  </a:lnTo>
                  <a:lnTo>
                    <a:pt x="937" y="191"/>
                  </a:lnTo>
                  <a:lnTo>
                    <a:pt x="941" y="180"/>
                  </a:lnTo>
                  <a:lnTo>
                    <a:pt x="946" y="169"/>
                  </a:lnTo>
                  <a:lnTo>
                    <a:pt x="955" y="160"/>
                  </a:lnTo>
                  <a:lnTo>
                    <a:pt x="963" y="153"/>
                  </a:lnTo>
                  <a:lnTo>
                    <a:pt x="973" y="147"/>
                  </a:lnTo>
                  <a:lnTo>
                    <a:pt x="985" y="143"/>
                  </a:lnTo>
                  <a:lnTo>
                    <a:pt x="997" y="142"/>
                  </a:lnTo>
                  <a:lnTo>
                    <a:pt x="997" y="142"/>
                  </a:lnTo>
                  <a:lnTo>
                    <a:pt x="1010" y="143"/>
                  </a:lnTo>
                  <a:lnTo>
                    <a:pt x="1021" y="147"/>
                  </a:lnTo>
                  <a:lnTo>
                    <a:pt x="1032" y="153"/>
                  </a:lnTo>
                  <a:lnTo>
                    <a:pt x="1040" y="160"/>
                  </a:lnTo>
                  <a:lnTo>
                    <a:pt x="1048" y="169"/>
                  </a:lnTo>
                  <a:lnTo>
                    <a:pt x="1054" y="180"/>
                  </a:lnTo>
                  <a:lnTo>
                    <a:pt x="1057" y="191"/>
                  </a:lnTo>
                  <a:lnTo>
                    <a:pt x="1059" y="203"/>
                  </a:lnTo>
                  <a:lnTo>
                    <a:pt x="1059" y="382"/>
                  </a:lnTo>
                  <a:lnTo>
                    <a:pt x="1286" y="610"/>
                  </a:lnTo>
                  <a:lnTo>
                    <a:pt x="1286" y="610"/>
                  </a:lnTo>
                  <a:lnTo>
                    <a:pt x="1286" y="610"/>
                  </a:lnTo>
                  <a:lnTo>
                    <a:pt x="1292" y="618"/>
                  </a:lnTo>
                  <a:lnTo>
                    <a:pt x="1299" y="628"/>
                  </a:lnTo>
                  <a:lnTo>
                    <a:pt x="1301" y="639"/>
                  </a:lnTo>
                  <a:lnTo>
                    <a:pt x="1302" y="651"/>
                  </a:lnTo>
                  <a:close/>
                  <a:moveTo>
                    <a:pt x="1180" y="753"/>
                  </a:moveTo>
                  <a:lnTo>
                    <a:pt x="1180" y="936"/>
                  </a:lnTo>
                  <a:lnTo>
                    <a:pt x="1180" y="1017"/>
                  </a:lnTo>
                  <a:lnTo>
                    <a:pt x="1180" y="1180"/>
                  </a:lnTo>
                  <a:lnTo>
                    <a:pt x="1180" y="1180"/>
                  </a:lnTo>
                  <a:lnTo>
                    <a:pt x="1179" y="1192"/>
                  </a:lnTo>
                  <a:lnTo>
                    <a:pt x="1176" y="1205"/>
                  </a:lnTo>
                  <a:lnTo>
                    <a:pt x="1170" y="1214"/>
                  </a:lnTo>
                  <a:lnTo>
                    <a:pt x="1163" y="1223"/>
                  </a:lnTo>
                  <a:lnTo>
                    <a:pt x="1153" y="1230"/>
                  </a:lnTo>
                  <a:lnTo>
                    <a:pt x="1143" y="1236"/>
                  </a:lnTo>
                  <a:lnTo>
                    <a:pt x="1132" y="1240"/>
                  </a:lnTo>
                  <a:lnTo>
                    <a:pt x="1120" y="1241"/>
                  </a:lnTo>
                  <a:lnTo>
                    <a:pt x="997" y="1241"/>
                  </a:lnTo>
                  <a:lnTo>
                    <a:pt x="997" y="753"/>
                  </a:lnTo>
                  <a:lnTo>
                    <a:pt x="753" y="753"/>
                  </a:lnTo>
                  <a:lnTo>
                    <a:pt x="753" y="1241"/>
                  </a:lnTo>
                  <a:lnTo>
                    <a:pt x="183" y="1241"/>
                  </a:lnTo>
                  <a:lnTo>
                    <a:pt x="183" y="1241"/>
                  </a:lnTo>
                  <a:lnTo>
                    <a:pt x="171" y="1240"/>
                  </a:lnTo>
                  <a:lnTo>
                    <a:pt x="160" y="1236"/>
                  </a:lnTo>
                  <a:lnTo>
                    <a:pt x="149" y="1230"/>
                  </a:lnTo>
                  <a:lnTo>
                    <a:pt x="141" y="1223"/>
                  </a:lnTo>
                  <a:lnTo>
                    <a:pt x="133" y="1214"/>
                  </a:lnTo>
                  <a:lnTo>
                    <a:pt x="127" y="1205"/>
                  </a:lnTo>
                  <a:lnTo>
                    <a:pt x="123" y="1192"/>
                  </a:lnTo>
                  <a:lnTo>
                    <a:pt x="122" y="1180"/>
                  </a:lnTo>
                  <a:lnTo>
                    <a:pt x="122" y="1017"/>
                  </a:lnTo>
                  <a:lnTo>
                    <a:pt x="122" y="936"/>
                  </a:lnTo>
                  <a:lnTo>
                    <a:pt x="122" y="753"/>
                  </a:lnTo>
                  <a:lnTo>
                    <a:pt x="651" y="224"/>
                  </a:lnTo>
                  <a:lnTo>
                    <a:pt x="1180" y="753"/>
                  </a:lnTo>
                  <a:close/>
                  <a:moveTo>
                    <a:pt x="549" y="753"/>
                  </a:moveTo>
                  <a:lnTo>
                    <a:pt x="306" y="753"/>
                  </a:lnTo>
                  <a:lnTo>
                    <a:pt x="306" y="998"/>
                  </a:lnTo>
                  <a:lnTo>
                    <a:pt x="549" y="998"/>
                  </a:lnTo>
                  <a:lnTo>
                    <a:pt x="549" y="7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2" name="Freeform 18"/>
            <p:cNvSpPr>
              <a:spLocks noEditPoints="1"/>
            </p:cNvSpPr>
            <p:nvPr/>
          </p:nvSpPr>
          <p:spPr bwMode="auto">
            <a:xfrm>
              <a:off x="4802160" y="4410892"/>
              <a:ext cx="226088" cy="205217"/>
            </a:xfrm>
            <a:custGeom>
              <a:avLst/>
              <a:gdLst>
                <a:gd name="T0" fmla="*/ 1138 w 1301"/>
                <a:gd name="T1" fmla="*/ 691 h 1180"/>
                <a:gd name="T2" fmla="*/ 1241 w 1301"/>
                <a:gd name="T3" fmla="*/ 304 h 1180"/>
                <a:gd name="T4" fmla="*/ 1274 w 1301"/>
                <a:gd name="T5" fmla="*/ 315 h 1180"/>
                <a:gd name="T6" fmla="*/ 1297 w 1301"/>
                <a:gd name="T7" fmla="*/ 342 h 1180"/>
                <a:gd name="T8" fmla="*/ 1301 w 1301"/>
                <a:gd name="T9" fmla="*/ 752 h 1180"/>
                <a:gd name="T10" fmla="*/ 1301 w 1301"/>
                <a:gd name="T11" fmla="*/ 1118 h 1180"/>
                <a:gd name="T12" fmla="*/ 1291 w 1301"/>
                <a:gd name="T13" fmla="*/ 1153 h 1180"/>
                <a:gd name="T14" fmla="*/ 1264 w 1301"/>
                <a:gd name="T15" fmla="*/ 1175 h 1180"/>
                <a:gd name="T16" fmla="*/ 223 w 1301"/>
                <a:gd name="T17" fmla="*/ 1180 h 1180"/>
                <a:gd name="T18" fmla="*/ 223 w 1301"/>
                <a:gd name="T19" fmla="*/ 304 h 1180"/>
                <a:gd name="T20" fmla="*/ 346 w 1301"/>
                <a:gd name="T21" fmla="*/ 289 h 1180"/>
                <a:gd name="T22" fmla="*/ 351 w 1301"/>
                <a:gd name="T23" fmla="*/ 243 h 1180"/>
                <a:gd name="T24" fmla="*/ 363 w 1301"/>
                <a:gd name="T25" fmla="*/ 200 h 1180"/>
                <a:gd name="T26" fmla="*/ 398 w 1301"/>
                <a:gd name="T27" fmla="*/ 134 h 1180"/>
                <a:gd name="T28" fmla="*/ 456 w 1301"/>
                <a:gd name="T29" fmla="*/ 69 h 1180"/>
                <a:gd name="T30" fmla="*/ 531 w 1301"/>
                <a:gd name="T31" fmla="*/ 24 h 1180"/>
                <a:gd name="T32" fmla="*/ 574 w 1301"/>
                <a:gd name="T33" fmla="*/ 9 h 1180"/>
                <a:gd name="T34" fmla="*/ 619 w 1301"/>
                <a:gd name="T35" fmla="*/ 1 h 1180"/>
                <a:gd name="T36" fmla="*/ 651 w 1301"/>
                <a:gd name="T37" fmla="*/ 0 h 1180"/>
                <a:gd name="T38" fmla="*/ 697 w 1301"/>
                <a:gd name="T39" fmla="*/ 3 h 1180"/>
                <a:gd name="T40" fmla="*/ 742 w 1301"/>
                <a:gd name="T41" fmla="*/ 13 h 1180"/>
                <a:gd name="T42" fmla="*/ 795 w 1301"/>
                <a:gd name="T43" fmla="*/ 36 h 1180"/>
                <a:gd name="T44" fmla="*/ 866 w 1301"/>
                <a:gd name="T45" fmla="*/ 89 h 1180"/>
                <a:gd name="T46" fmla="*/ 919 w 1301"/>
                <a:gd name="T47" fmla="*/ 159 h 1180"/>
                <a:gd name="T48" fmla="*/ 942 w 1301"/>
                <a:gd name="T49" fmla="*/ 214 h 1180"/>
                <a:gd name="T50" fmla="*/ 952 w 1301"/>
                <a:gd name="T51" fmla="*/ 258 h 1180"/>
                <a:gd name="T52" fmla="*/ 956 w 1301"/>
                <a:gd name="T53" fmla="*/ 304 h 1180"/>
                <a:gd name="T54" fmla="*/ 1078 w 1301"/>
                <a:gd name="T55" fmla="*/ 1180 h 1180"/>
                <a:gd name="T56" fmla="*/ 651 w 1301"/>
                <a:gd name="T57" fmla="*/ 122 h 1180"/>
                <a:gd name="T58" fmla="*/ 596 w 1301"/>
                <a:gd name="T59" fmla="*/ 129 h 1180"/>
                <a:gd name="T60" fmla="*/ 548 w 1301"/>
                <a:gd name="T61" fmla="*/ 153 h 1180"/>
                <a:gd name="T62" fmla="*/ 509 w 1301"/>
                <a:gd name="T63" fmla="*/ 188 h 1180"/>
                <a:gd name="T64" fmla="*/ 482 w 1301"/>
                <a:gd name="T65" fmla="*/ 233 h 1180"/>
                <a:gd name="T66" fmla="*/ 469 w 1301"/>
                <a:gd name="T67" fmla="*/ 286 h 1180"/>
                <a:gd name="T68" fmla="*/ 833 w 1301"/>
                <a:gd name="T69" fmla="*/ 304 h 1180"/>
                <a:gd name="T70" fmla="*/ 825 w 1301"/>
                <a:gd name="T71" fmla="*/ 251 h 1180"/>
                <a:gd name="T72" fmla="*/ 803 w 1301"/>
                <a:gd name="T73" fmla="*/ 203 h 1180"/>
                <a:gd name="T74" fmla="*/ 767 w 1301"/>
                <a:gd name="T75" fmla="*/ 164 h 1180"/>
                <a:gd name="T76" fmla="*/ 722 w 1301"/>
                <a:gd name="T77" fmla="*/ 135 h 1180"/>
                <a:gd name="T78" fmla="*/ 669 w 1301"/>
                <a:gd name="T79" fmla="*/ 122 h 1180"/>
                <a:gd name="T80" fmla="*/ 0 w 1301"/>
                <a:gd name="T81" fmla="*/ 996 h 1180"/>
                <a:gd name="T82" fmla="*/ 0 w 1301"/>
                <a:gd name="T83" fmla="*/ 366 h 1180"/>
                <a:gd name="T84" fmla="*/ 10 w 1301"/>
                <a:gd name="T85" fmla="*/ 331 h 1180"/>
                <a:gd name="T86" fmla="*/ 36 w 1301"/>
                <a:gd name="T87" fmla="*/ 309 h 1180"/>
                <a:gd name="T88" fmla="*/ 163 w 1301"/>
                <a:gd name="T89" fmla="*/ 304 h 1180"/>
                <a:gd name="T90" fmla="*/ 163 w 1301"/>
                <a:gd name="T91" fmla="*/ 1180 h 1180"/>
                <a:gd name="T92" fmla="*/ 47 w 1301"/>
                <a:gd name="T93" fmla="*/ 1178 h 1180"/>
                <a:gd name="T94" fmla="*/ 17 w 1301"/>
                <a:gd name="T95" fmla="*/ 1161 h 1180"/>
                <a:gd name="T96" fmla="*/ 1 w 1301"/>
                <a:gd name="T97" fmla="*/ 1131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1" h="1180">
                  <a:moveTo>
                    <a:pt x="1241" y="1180"/>
                  </a:moveTo>
                  <a:lnTo>
                    <a:pt x="1138" y="1180"/>
                  </a:lnTo>
                  <a:lnTo>
                    <a:pt x="1138" y="691"/>
                  </a:lnTo>
                  <a:lnTo>
                    <a:pt x="1138" y="304"/>
                  </a:lnTo>
                  <a:lnTo>
                    <a:pt x="1241" y="304"/>
                  </a:lnTo>
                  <a:lnTo>
                    <a:pt x="1241" y="304"/>
                  </a:lnTo>
                  <a:lnTo>
                    <a:pt x="1253" y="306"/>
                  </a:lnTo>
                  <a:lnTo>
                    <a:pt x="1264" y="309"/>
                  </a:lnTo>
                  <a:lnTo>
                    <a:pt x="1274" y="315"/>
                  </a:lnTo>
                  <a:lnTo>
                    <a:pt x="1284" y="323"/>
                  </a:lnTo>
                  <a:lnTo>
                    <a:pt x="1291" y="331"/>
                  </a:lnTo>
                  <a:lnTo>
                    <a:pt x="1297" y="342"/>
                  </a:lnTo>
                  <a:lnTo>
                    <a:pt x="1300" y="353"/>
                  </a:lnTo>
                  <a:lnTo>
                    <a:pt x="1301" y="366"/>
                  </a:lnTo>
                  <a:lnTo>
                    <a:pt x="1301" y="752"/>
                  </a:lnTo>
                  <a:lnTo>
                    <a:pt x="1301" y="996"/>
                  </a:lnTo>
                  <a:lnTo>
                    <a:pt x="1301" y="1118"/>
                  </a:lnTo>
                  <a:lnTo>
                    <a:pt x="1301" y="1118"/>
                  </a:lnTo>
                  <a:lnTo>
                    <a:pt x="1300" y="1131"/>
                  </a:lnTo>
                  <a:lnTo>
                    <a:pt x="1297" y="1143"/>
                  </a:lnTo>
                  <a:lnTo>
                    <a:pt x="1291" y="1153"/>
                  </a:lnTo>
                  <a:lnTo>
                    <a:pt x="1284" y="1161"/>
                  </a:lnTo>
                  <a:lnTo>
                    <a:pt x="1274" y="1170"/>
                  </a:lnTo>
                  <a:lnTo>
                    <a:pt x="1264" y="1175"/>
                  </a:lnTo>
                  <a:lnTo>
                    <a:pt x="1253" y="1178"/>
                  </a:lnTo>
                  <a:lnTo>
                    <a:pt x="1241" y="1180"/>
                  </a:lnTo>
                  <a:close/>
                  <a:moveTo>
                    <a:pt x="223" y="1180"/>
                  </a:moveTo>
                  <a:lnTo>
                    <a:pt x="223" y="691"/>
                  </a:lnTo>
                  <a:lnTo>
                    <a:pt x="223" y="672"/>
                  </a:lnTo>
                  <a:lnTo>
                    <a:pt x="223" y="304"/>
                  </a:lnTo>
                  <a:lnTo>
                    <a:pt x="345" y="304"/>
                  </a:lnTo>
                  <a:lnTo>
                    <a:pt x="345" y="304"/>
                  </a:lnTo>
                  <a:lnTo>
                    <a:pt x="346" y="289"/>
                  </a:lnTo>
                  <a:lnTo>
                    <a:pt x="347" y="274"/>
                  </a:lnTo>
                  <a:lnTo>
                    <a:pt x="349" y="258"/>
                  </a:lnTo>
                  <a:lnTo>
                    <a:pt x="351" y="243"/>
                  </a:lnTo>
                  <a:lnTo>
                    <a:pt x="355" y="229"/>
                  </a:lnTo>
                  <a:lnTo>
                    <a:pt x="358" y="214"/>
                  </a:lnTo>
                  <a:lnTo>
                    <a:pt x="363" y="200"/>
                  </a:lnTo>
                  <a:lnTo>
                    <a:pt x="369" y="186"/>
                  </a:lnTo>
                  <a:lnTo>
                    <a:pt x="382" y="159"/>
                  </a:lnTo>
                  <a:lnTo>
                    <a:pt x="398" y="134"/>
                  </a:lnTo>
                  <a:lnTo>
                    <a:pt x="415" y="111"/>
                  </a:lnTo>
                  <a:lnTo>
                    <a:pt x="434" y="89"/>
                  </a:lnTo>
                  <a:lnTo>
                    <a:pt x="456" y="69"/>
                  </a:lnTo>
                  <a:lnTo>
                    <a:pt x="480" y="52"/>
                  </a:lnTo>
                  <a:lnTo>
                    <a:pt x="505" y="36"/>
                  </a:lnTo>
                  <a:lnTo>
                    <a:pt x="531" y="24"/>
                  </a:lnTo>
                  <a:lnTo>
                    <a:pt x="546" y="18"/>
                  </a:lnTo>
                  <a:lnTo>
                    <a:pt x="559" y="13"/>
                  </a:lnTo>
                  <a:lnTo>
                    <a:pt x="574" y="9"/>
                  </a:lnTo>
                  <a:lnTo>
                    <a:pt x="589" y="6"/>
                  </a:lnTo>
                  <a:lnTo>
                    <a:pt x="604" y="3"/>
                  </a:lnTo>
                  <a:lnTo>
                    <a:pt x="619" y="1"/>
                  </a:lnTo>
                  <a:lnTo>
                    <a:pt x="635" y="0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66" y="0"/>
                  </a:lnTo>
                  <a:lnTo>
                    <a:pt x="682" y="1"/>
                  </a:lnTo>
                  <a:lnTo>
                    <a:pt x="697" y="3"/>
                  </a:lnTo>
                  <a:lnTo>
                    <a:pt x="712" y="6"/>
                  </a:lnTo>
                  <a:lnTo>
                    <a:pt x="727" y="9"/>
                  </a:lnTo>
                  <a:lnTo>
                    <a:pt x="742" y="13"/>
                  </a:lnTo>
                  <a:lnTo>
                    <a:pt x="755" y="18"/>
                  </a:lnTo>
                  <a:lnTo>
                    <a:pt x="770" y="24"/>
                  </a:lnTo>
                  <a:lnTo>
                    <a:pt x="795" y="36"/>
                  </a:lnTo>
                  <a:lnTo>
                    <a:pt x="821" y="52"/>
                  </a:lnTo>
                  <a:lnTo>
                    <a:pt x="844" y="69"/>
                  </a:lnTo>
                  <a:lnTo>
                    <a:pt x="866" y="89"/>
                  </a:lnTo>
                  <a:lnTo>
                    <a:pt x="886" y="111"/>
                  </a:lnTo>
                  <a:lnTo>
                    <a:pt x="903" y="134"/>
                  </a:lnTo>
                  <a:lnTo>
                    <a:pt x="919" y="159"/>
                  </a:lnTo>
                  <a:lnTo>
                    <a:pt x="931" y="186"/>
                  </a:lnTo>
                  <a:lnTo>
                    <a:pt x="937" y="200"/>
                  </a:lnTo>
                  <a:lnTo>
                    <a:pt x="942" y="214"/>
                  </a:lnTo>
                  <a:lnTo>
                    <a:pt x="946" y="229"/>
                  </a:lnTo>
                  <a:lnTo>
                    <a:pt x="950" y="243"/>
                  </a:lnTo>
                  <a:lnTo>
                    <a:pt x="952" y="258"/>
                  </a:lnTo>
                  <a:lnTo>
                    <a:pt x="955" y="274"/>
                  </a:lnTo>
                  <a:lnTo>
                    <a:pt x="956" y="289"/>
                  </a:lnTo>
                  <a:lnTo>
                    <a:pt x="956" y="304"/>
                  </a:lnTo>
                  <a:lnTo>
                    <a:pt x="1078" y="304"/>
                  </a:lnTo>
                  <a:lnTo>
                    <a:pt x="1078" y="691"/>
                  </a:lnTo>
                  <a:lnTo>
                    <a:pt x="1078" y="1180"/>
                  </a:lnTo>
                  <a:lnTo>
                    <a:pt x="223" y="1180"/>
                  </a:lnTo>
                  <a:close/>
                  <a:moveTo>
                    <a:pt x="651" y="122"/>
                  </a:moveTo>
                  <a:lnTo>
                    <a:pt x="651" y="122"/>
                  </a:lnTo>
                  <a:lnTo>
                    <a:pt x="631" y="122"/>
                  </a:lnTo>
                  <a:lnTo>
                    <a:pt x="613" y="126"/>
                  </a:lnTo>
                  <a:lnTo>
                    <a:pt x="596" y="129"/>
                  </a:lnTo>
                  <a:lnTo>
                    <a:pt x="579" y="135"/>
                  </a:lnTo>
                  <a:lnTo>
                    <a:pt x="563" y="144"/>
                  </a:lnTo>
                  <a:lnTo>
                    <a:pt x="548" y="153"/>
                  </a:lnTo>
                  <a:lnTo>
                    <a:pt x="533" y="164"/>
                  </a:lnTo>
                  <a:lnTo>
                    <a:pt x="521" y="176"/>
                  </a:lnTo>
                  <a:lnTo>
                    <a:pt x="509" y="188"/>
                  </a:lnTo>
                  <a:lnTo>
                    <a:pt x="498" y="203"/>
                  </a:lnTo>
                  <a:lnTo>
                    <a:pt x="489" y="218"/>
                  </a:lnTo>
                  <a:lnTo>
                    <a:pt x="482" y="233"/>
                  </a:lnTo>
                  <a:lnTo>
                    <a:pt x="476" y="251"/>
                  </a:lnTo>
                  <a:lnTo>
                    <a:pt x="471" y="268"/>
                  </a:lnTo>
                  <a:lnTo>
                    <a:pt x="469" y="286"/>
                  </a:lnTo>
                  <a:lnTo>
                    <a:pt x="467" y="304"/>
                  </a:lnTo>
                  <a:lnTo>
                    <a:pt x="833" y="304"/>
                  </a:lnTo>
                  <a:lnTo>
                    <a:pt x="833" y="304"/>
                  </a:lnTo>
                  <a:lnTo>
                    <a:pt x="832" y="286"/>
                  </a:lnTo>
                  <a:lnTo>
                    <a:pt x="830" y="268"/>
                  </a:lnTo>
                  <a:lnTo>
                    <a:pt x="825" y="251"/>
                  </a:lnTo>
                  <a:lnTo>
                    <a:pt x="819" y="233"/>
                  </a:lnTo>
                  <a:lnTo>
                    <a:pt x="811" y="218"/>
                  </a:lnTo>
                  <a:lnTo>
                    <a:pt x="803" y="203"/>
                  </a:lnTo>
                  <a:lnTo>
                    <a:pt x="792" y="188"/>
                  </a:lnTo>
                  <a:lnTo>
                    <a:pt x="780" y="176"/>
                  </a:lnTo>
                  <a:lnTo>
                    <a:pt x="767" y="164"/>
                  </a:lnTo>
                  <a:lnTo>
                    <a:pt x="753" y="153"/>
                  </a:lnTo>
                  <a:lnTo>
                    <a:pt x="738" y="144"/>
                  </a:lnTo>
                  <a:lnTo>
                    <a:pt x="722" y="135"/>
                  </a:lnTo>
                  <a:lnTo>
                    <a:pt x="705" y="129"/>
                  </a:lnTo>
                  <a:lnTo>
                    <a:pt x="688" y="126"/>
                  </a:lnTo>
                  <a:lnTo>
                    <a:pt x="669" y="122"/>
                  </a:lnTo>
                  <a:lnTo>
                    <a:pt x="651" y="122"/>
                  </a:lnTo>
                  <a:close/>
                  <a:moveTo>
                    <a:pt x="0" y="1118"/>
                  </a:moveTo>
                  <a:lnTo>
                    <a:pt x="0" y="996"/>
                  </a:lnTo>
                  <a:lnTo>
                    <a:pt x="0" y="752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1" y="353"/>
                  </a:lnTo>
                  <a:lnTo>
                    <a:pt x="5" y="342"/>
                  </a:lnTo>
                  <a:lnTo>
                    <a:pt x="10" y="331"/>
                  </a:lnTo>
                  <a:lnTo>
                    <a:pt x="17" y="323"/>
                  </a:lnTo>
                  <a:lnTo>
                    <a:pt x="27" y="315"/>
                  </a:lnTo>
                  <a:lnTo>
                    <a:pt x="36" y="309"/>
                  </a:lnTo>
                  <a:lnTo>
                    <a:pt x="47" y="306"/>
                  </a:lnTo>
                  <a:lnTo>
                    <a:pt x="61" y="304"/>
                  </a:lnTo>
                  <a:lnTo>
                    <a:pt x="163" y="304"/>
                  </a:lnTo>
                  <a:lnTo>
                    <a:pt x="163" y="672"/>
                  </a:lnTo>
                  <a:lnTo>
                    <a:pt x="163" y="691"/>
                  </a:lnTo>
                  <a:lnTo>
                    <a:pt x="163" y="1180"/>
                  </a:lnTo>
                  <a:lnTo>
                    <a:pt x="61" y="1180"/>
                  </a:lnTo>
                  <a:lnTo>
                    <a:pt x="61" y="1180"/>
                  </a:lnTo>
                  <a:lnTo>
                    <a:pt x="47" y="1178"/>
                  </a:lnTo>
                  <a:lnTo>
                    <a:pt x="36" y="1175"/>
                  </a:lnTo>
                  <a:lnTo>
                    <a:pt x="27" y="1170"/>
                  </a:lnTo>
                  <a:lnTo>
                    <a:pt x="17" y="1161"/>
                  </a:lnTo>
                  <a:lnTo>
                    <a:pt x="10" y="1153"/>
                  </a:lnTo>
                  <a:lnTo>
                    <a:pt x="5" y="1143"/>
                  </a:lnTo>
                  <a:lnTo>
                    <a:pt x="1" y="1131"/>
                  </a:lnTo>
                  <a:lnTo>
                    <a:pt x="0" y="1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2841897" y="3090862"/>
              <a:ext cx="205218" cy="205217"/>
            </a:xfrm>
            <a:custGeom>
              <a:avLst/>
              <a:gdLst>
                <a:gd name="T0" fmla="*/ 712 w 1180"/>
                <a:gd name="T1" fmla="*/ 1180 h 1180"/>
                <a:gd name="T2" fmla="*/ 678 w 1180"/>
                <a:gd name="T3" fmla="*/ 1170 h 1180"/>
                <a:gd name="T4" fmla="*/ 656 w 1180"/>
                <a:gd name="T5" fmla="*/ 1143 h 1180"/>
                <a:gd name="T6" fmla="*/ 651 w 1180"/>
                <a:gd name="T7" fmla="*/ 712 h 1180"/>
                <a:gd name="T8" fmla="*/ 656 w 1180"/>
                <a:gd name="T9" fmla="*/ 688 h 1180"/>
                <a:gd name="T10" fmla="*/ 678 w 1180"/>
                <a:gd name="T11" fmla="*/ 661 h 1180"/>
                <a:gd name="T12" fmla="*/ 712 w 1180"/>
                <a:gd name="T13" fmla="*/ 651 h 1180"/>
                <a:gd name="T14" fmla="*/ 1131 w 1180"/>
                <a:gd name="T15" fmla="*/ 652 h 1180"/>
                <a:gd name="T16" fmla="*/ 1161 w 1180"/>
                <a:gd name="T17" fmla="*/ 669 h 1180"/>
                <a:gd name="T18" fmla="*/ 1178 w 1180"/>
                <a:gd name="T19" fmla="*/ 700 h 1180"/>
                <a:gd name="T20" fmla="*/ 1180 w 1180"/>
                <a:gd name="T21" fmla="*/ 1119 h 1180"/>
                <a:gd name="T22" fmla="*/ 1169 w 1180"/>
                <a:gd name="T23" fmla="*/ 1153 h 1180"/>
                <a:gd name="T24" fmla="*/ 1142 w 1180"/>
                <a:gd name="T25" fmla="*/ 1175 h 1180"/>
                <a:gd name="T26" fmla="*/ 1119 w 1180"/>
                <a:gd name="T27" fmla="*/ 529 h 1180"/>
                <a:gd name="T28" fmla="*/ 700 w 1180"/>
                <a:gd name="T29" fmla="*/ 527 h 1180"/>
                <a:gd name="T30" fmla="*/ 668 w 1180"/>
                <a:gd name="T31" fmla="*/ 511 h 1180"/>
                <a:gd name="T32" fmla="*/ 652 w 1180"/>
                <a:gd name="T33" fmla="*/ 480 h 1180"/>
                <a:gd name="T34" fmla="*/ 651 w 1180"/>
                <a:gd name="T35" fmla="*/ 61 h 1180"/>
                <a:gd name="T36" fmla="*/ 661 w 1180"/>
                <a:gd name="T37" fmla="*/ 27 h 1180"/>
                <a:gd name="T38" fmla="*/ 688 w 1180"/>
                <a:gd name="T39" fmla="*/ 5 h 1180"/>
                <a:gd name="T40" fmla="*/ 1119 w 1180"/>
                <a:gd name="T41" fmla="*/ 0 h 1180"/>
                <a:gd name="T42" fmla="*/ 1142 w 1180"/>
                <a:gd name="T43" fmla="*/ 5 h 1180"/>
                <a:gd name="T44" fmla="*/ 1169 w 1180"/>
                <a:gd name="T45" fmla="*/ 27 h 1180"/>
                <a:gd name="T46" fmla="*/ 1180 w 1180"/>
                <a:gd name="T47" fmla="*/ 61 h 1180"/>
                <a:gd name="T48" fmla="*/ 1178 w 1180"/>
                <a:gd name="T49" fmla="*/ 480 h 1180"/>
                <a:gd name="T50" fmla="*/ 1161 w 1180"/>
                <a:gd name="T51" fmla="*/ 511 h 1180"/>
                <a:gd name="T52" fmla="*/ 1131 w 1180"/>
                <a:gd name="T53" fmla="*/ 527 h 1180"/>
                <a:gd name="T54" fmla="*/ 61 w 1180"/>
                <a:gd name="T55" fmla="*/ 1180 h 1180"/>
                <a:gd name="T56" fmla="*/ 36 w 1180"/>
                <a:gd name="T57" fmla="*/ 1175 h 1180"/>
                <a:gd name="T58" fmla="*/ 9 w 1180"/>
                <a:gd name="T59" fmla="*/ 1153 h 1180"/>
                <a:gd name="T60" fmla="*/ 0 w 1180"/>
                <a:gd name="T61" fmla="*/ 1119 h 1180"/>
                <a:gd name="T62" fmla="*/ 1 w 1180"/>
                <a:gd name="T63" fmla="*/ 700 h 1180"/>
                <a:gd name="T64" fmla="*/ 17 w 1180"/>
                <a:gd name="T65" fmla="*/ 669 h 1180"/>
                <a:gd name="T66" fmla="*/ 49 w 1180"/>
                <a:gd name="T67" fmla="*/ 652 h 1180"/>
                <a:gd name="T68" fmla="*/ 467 w 1180"/>
                <a:gd name="T69" fmla="*/ 651 h 1180"/>
                <a:gd name="T70" fmla="*/ 502 w 1180"/>
                <a:gd name="T71" fmla="*/ 661 h 1180"/>
                <a:gd name="T72" fmla="*/ 524 w 1180"/>
                <a:gd name="T73" fmla="*/ 688 h 1180"/>
                <a:gd name="T74" fmla="*/ 528 w 1180"/>
                <a:gd name="T75" fmla="*/ 1119 h 1180"/>
                <a:gd name="T76" fmla="*/ 524 w 1180"/>
                <a:gd name="T77" fmla="*/ 1143 h 1180"/>
                <a:gd name="T78" fmla="*/ 502 w 1180"/>
                <a:gd name="T79" fmla="*/ 1170 h 1180"/>
                <a:gd name="T80" fmla="*/ 467 w 1180"/>
                <a:gd name="T81" fmla="*/ 1180 h 1180"/>
                <a:gd name="T82" fmla="*/ 61 w 1180"/>
                <a:gd name="T83" fmla="*/ 529 h 1180"/>
                <a:gd name="T84" fmla="*/ 27 w 1180"/>
                <a:gd name="T85" fmla="*/ 519 h 1180"/>
                <a:gd name="T86" fmla="*/ 5 w 1180"/>
                <a:gd name="T87" fmla="*/ 492 h 1180"/>
                <a:gd name="T88" fmla="*/ 0 w 1180"/>
                <a:gd name="T89" fmla="*/ 61 h 1180"/>
                <a:gd name="T90" fmla="*/ 5 w 1180"/>
                <a:gd name="T91" fmla="*/ 36 h 1180"/>
                <a:gd name="T92" fmla="*/ 27 w 1180"/>
                <a:gd name="T93" fmla="*/ 11 h 1180"/>
                <a:gd name="T94" fmla="*/ 61 w 1180"/>
                <a:gd name="T95" fmla="*/ 0 h 1180"/>
                <a:gd name="T96" fmla="*/ 480 w 1180"/>
                <a:gd name="T97" fmla="*/ 1 h 1180"/>
                <a:gd name="T98" fmla="*/ 510 w 1180"/>
                <a:gd name="T99" fmla="*/ 18 h 1180"/>
                <a:gd name="T100" fmla="*/ 527 w 1180"/>
                <a:gd name="T101" fmla="*/ 49 h 1180"/>
                <a:gd name="T102" fmla="*/ 528 w 1180"/>
                <a:gd name="T103" fmla="*/ 467 h 1180"/>
                <a:gd name="T104" fmla="*/ 517 w 1180"/>
                <a:gd name="T105" fmla="*/ 502 h 1180"/>
                <a:gd name="T106" fmla="*/ 492 w 1180"/>
                <a:gd name="T107" fmla="*/ 524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80" h="1180">
                  <a:moveTo>
                    <a:pt x="1119" y="1180"/>
                  </a:moveTo>
                  <a:lnTo>
                    <a:pt x="712" y="1180"/>
                  </a:lnTo>
                  <a:lnTo>
                    <a:pt x="712" y="1180"/>
                  </a:lnTo>
                  <a:lnTo>
                    <a:pt x="700" y="1179"/>
                  </a:lnTo>
                  <a:lnTo>
                    <a:pt x="688" y="1175"/>
                  </a:lnTo>
                  <a:lnTo>
                    <a:pt x="678" y="1170"/>
                  </a:lnTo>
                  <a:lnTo>
                    <a:pt x="668" y="1161"/>
                  </a:lnTo>
                  <a:lnTo>
                    <a:pt x="661" y="1153"/>
                  </a:lnTo>
                  <a:lnTo>
                    <a:pt x="656" y="1143"/>
                  </a:lnTo>
                  <a:lnTo>
                    <a:pt x="652" y="1131"/>
                  </a:lnTo>
                  <a:lnTo>
                    <a:pt x="651" y="1119"/>
                  </a:lnTo>
                  <a:lnTo>
                    <a:pt x="651" y="712"/>
                  </a:lnTo>
                  <a:lnTo>
                    <a:pt x="651" y="712"/>
                  </a:lnTo>
                  <a:lnTo>
                    <a:pt x="652" y="700"/>
                  </a:lnTo>
                  <a:lnTo>
                    <a:pt x="656" y="688"/>
                  </a:lnTo>
                  <a:lnTo>
                    <a:pt x="661" y="678"/>
                  </a:lnTo>
                  <a:lnTo>
                    <a:pt x="668" y="669"/>
                  </a:lnTo>
                  <a:lnTo>
                    <a:pt x="678" y="661"/>
                  </a:lnTo>
                  <a:lnTo>
                    <a:pt x="688" y="656"/>
                  </a:lnTo>
                  <a:lnTo>
                    <a:pt x="700" y="652"/>
                  </a:lnTo>
                  <a:lnTo>
                    <a:pt x="712" y="651"/>
                  </a:lnTo>
                  <a:lnTo>
                    <a:pt x="1119" y="651"/>
                  </a:lnTo>
                  <a:lnTo>
                    <a:pt x="1119" y="651"/>
                  </a:lnTo>
                  <a:lnTo>
                    <a:pt x="1131" y="652"/>
                  </a:lnTo>
                  <a:lnTo>
                    <a:pt x="1142" y="656"/>
                  </a:lnTo>
                  <a:lnTo>
                    <a:pt x="1153" y="661"/>
                  </a:lnTo>
                  <a:lnTo>
                    <a:pt x="1161" y="669"/>
                  </a:lnTo>
                  <a:lnTo>
                    <a:pt x="1169" y="678"/>
                  </a:lnTo>
                  <a:lnTo>
                    <a:pt x="1175" y="688"/>
                  </a:lnTo>
                  <a:lnTo>
                    <a:pt x="1178" y="700"/>
                  </a:lnTo>
                  <a:lnTo>
                    <a:pt x="1180" y="712"/>
                  </a:lnTo>
                  <a:lnTo>
                    <a:pt x="1180" y="1119"/>
                  </a:lnTo>
                  <a:lnTo>
                    <a:pt x="1180" y="1119"/>
                  </a:lnTo>
                  <a:lnTo>
                    <a:pt x="1178" y="1131"/>
                  </a:lnTo>
                  <a:lnTo>
                    <a:pt x="1175" y="1143"/>
                  </a:lnTo>
                  <a:lnTo>
                    <a:pt x="1169" y="1153"/>
                  </a:lnTo>
                  <a:lnTo>
                    <a:pt x="1161" y="1161"/>
                  </a:lnTo>
                  <a:lnTo>
                    <a:pt x="1153" y="1170"/>
                  </a:lnTo>
                  <a:lnTo>
                    <a:pt x="1142" y="1175"/>
                  </a:lnTo>
                  <a:lnTo>
                    <a:pt x="1131" y="1179"/>
                  </a:lnTo>
                  <a:lnTo>
                    <a:pt x="1119" y="1180"/>
                  </a:lnTo>
                  <a:close/>
                  <a:moveTo>
                    <a:pt x="1119" y="529"/>
                  </a:moveTo>
                  <a:lnTo>
                    <a:pt x="712" y="529"/>
                  </a:lnTo>
                  <a:lnTo>
                    <a:pt x="712" y="529"/>
                  </a:lnTo>
                  <a:lnTo>
                    <a:pt x="700" y="527"/>
                  </a:lnTo>
                  <a:lnTo>
                    <a:pt x="688" y="524"/>
                  </a:lnTo>
                  <a:lnTo>
                    <a:pt x="678" y="519"/>
                  </a:lnTo>
                  <a:lnTo>
                    <a:pt x="668" y="511"/>
                  </a:lnTo>
                  <a:lnTo>
                    <a:pt x="661" y="502"/>
                  </a:lnTo>
                  <a:lnTo>
                    <a:pt x="656" y="492"/>
                  </a:lnTo>
                  <a:lnTo>
                    <a:pt x="652" y="480"/>
                  </a:lnTo>
                  <a:lnTo>
                    <a:pt x="651" y="467"/>
                  </a:lnTo>
                  <a:lnTo>
                    <a:pt x="651" y="61"/>
                  </a:lnTo>
                  <a:lnTo>
                    <a:pt x="651" y="61"/>
                  </a:lnTo>
                  <a:lnTo>
                    <a:pt x="652" y="49"/>
                  </a:lnTo>
                  <a:lnTo>
                    <a:pt x="656" y="36"/>
                  </a:lnTo>
                  <a:lnTo>
                    <a:pt x="661" y="27"/>
                  </a:lnTo>
                  <a:lnTo>
                    <a:pt x="668" y="18"/>
                  </a:lnTo>
                  <a:lnTo>
                    <a:pt x="678" y="11"/>
                  </a:lnTo>
                  <a:lnTo>
                    <a:pt x="688" y="5"/>
                  </a:lnTo>
                  <a:lnTo>
                    <a:pt x="700" y="1"/>
                  </a:lnTo>
                  <a:lnTo>
                    <a:pt x="712" y="0"/>
                  </a:lnTo>
                  <a:lnTo>
                    <a:pt x="1119" y="0"/>
                  </a:lnTo>
                  <a:lnTo>
                    <a:pt x="1119" y="0"/>
                  </a:lnTo>
                  <a:lnTo>
                    <a:pt x="1131" y="1"/>
                  </a:lnTo>
                  <a:lnTo>
                    <a:pt x="1142" y="5"/>
                  </a:lnTo>
                  <a:lnTo>
                    <a:pt x="1153" y="11"/>
                  </a:lnTo>
                  <a:lnTo>
                    <a:pt x="1161" y="18"/>
                  </a:lnTo>
                  <a:lnTo>
                    <a:pt x="1169" y="27"/>
                  </a:lnTo>
                  <a:lnTo>
                    <a:pt x="1175" y="36"/>
                  </a:lnTo>
                  <a:lnTo>
                    <a:pt x="1178" y="49"/>
                  </a:lnTo>
                  <a:lnTo>
                    <a:pt x="1180" y="61"/>
                  </a:lnTo>
                  <a:lnTo>
                    <a:pt x="1180" y="467"/>
                  </a:lnTo>
                  <a:lnTo>
                    <a:pt x="1180" y="467"/>
                  </a:lnTo>
                  <a:lnTo>
                    <a:pt x="1178" y="480"/>
                  </a:lnTo>
                  <a:lnTo>
                    <a:pt x="1175" y="492"/>
                  </a:lnTo>
                  <a:lnTo>
                    <a:pt x="1169" y="502"/>
                  </a:lnTo>
                  <a:lnTo>
                    <a:pt x="1161" y="511"/>
                  </a:lnTo>
                  <a:lnTo>
                    <a:pt x="1153" y="519"/>
                  </a:lnTo>
                  <a:lnTo>
                    <a:pt x="1142" y="524"/>
                  </a:lnTo>
                  <a:lnTo>
                    <a:pt x="1131" y="527"/>
                  </a:lnTo>
                  <a:lnTo>
                    <a:pt x="1119" y="529"/>
                  </a:lnTo>
                  <a:close/>
                  <a:moveTo>
                    <a:pt x="467" y="1180"/>
                  </a:moveTo>
                  <a:lnTo>
                    <a:pt x="61" y="1180"/>
                  </a:lnTo>
                  <a:lnTo>
                    <a:pt x="61" y="1180"/>
                  </a:lnTo>
                  <a:lnTo>
                    <a:pt x="49" y="1179"/>
                  </a:lnTo>
                  <a:lnTo>
                    <a:pt x="36" y="1175"/>
                  </a:lnTo>
                  <a:lnTo>
                    <a:pt x="27" y="1170"/>
                  </a:lnTo>
                  <a:lnTo>
                    <a:pt x="17" y="1161"/>
                  </a:lnTo>
                  <a:lnTo>
                    <a:pt x="9" y="1153"/>
                  </a:lnTo>
                  <a:lnTo>
                    <a:pt x="5" y="1143"/>
                  </a:lnTo>
                  <a:lnTo>
                    <a:pt x="1" y="1131"/>
                  </a:lnTo>
                  <a:lnTo>
                    <a:pt x="0" y="1119"/>
                  </a:lnTo>
                  <a:lnTo>
                    <a:pt x="0" y="712"/>
                  </a:lnTo>
                  <a:lnTo>
                    <a:pt x="0" y="712"/>
                  </a:lnTo>
                  <a:lnTo>
                    <a:pt x="1" y="700"/>
                  </a:lnTo>
                  <a:lnTo>
                    <a:pt x="5" y="688"/>
                  </a:lnTo>
                  <a:lnTo>
                    <a:pt x="9" y="678"/>
                  </a:lnTo>
                  <a:lnTo>
                    <a:pt x="17" y="669"/>
                  </a:lnTo>
                  <a:lnTo>
                    <a:pt x="27" y="661"/>
                  </a:lnTo>
                  <a:lnTo>
                    <a:pt x="36" y="656"/>
                  </a:lnTo>
                  <a:lnTo>
                    <a:pt x="49" y="652"/>
                  </a:lnTo>
                  <a:lnTo>
                    <a:pt x="61" y="651"/>
                  </a:lnTo>
                  <a:lnTo>
                    <a:pt x="467" y="651"/>
                  </a:lnTo>
                  <a:lnTo>
                    <a:pt x="467" y="651"/>
                  </a:lnTo>
                  <a:lnTo>
                    <a:pt x="480" y="652"/>
                  </a:lnTo>
                  <a:lnTo>
                    <a:pt x="492" y="656"/>
                  </a:lnTo>
                  <a:lnTo>
                    <a:pt x="502" y="661"/>
                  </a:lnTo>
                  <a:lnTo>
                    <a:pt x="510" y="669"/>
                  </a:lnTo>
                  <a:lnTo>
                    <a:pt x="517" y="678"/>
                  </a:lnTo>
                  <a:lnTo>
                    <a:pt x="524" y="688"/>
                  </a:lnTo>
                  <a:lnTo>
                    <a:pt x="527" y="700"/>
                  </a:lnTo>
                  <a:lnTo>
                    <a:pt x="528" y="712"/>
                  </a:lnTo>
                  <a:lnTo>
                    <a:pt x="528" y="1119"/>
                  </a:lnTo>
                  <a:lnTo>
                    <a:pt x="528" y="1119"/>
                  </a:lnTo>
                  <a:lnTo>
                    <a:pt x="527" y="1131"/>
                  </a:lnTo>
                  <a:lnTo>
                    <a:pt x="524" y="1143"/>
                  </a:lnTo>
                  <a:lnTo>
                    <a:pt x="517" y="1153"/>
                  </a:lnTo>
                  <a:lnTo>
                    <a:pt x="510" y="1161"/>
                  </a:lnTo>
                  <a:lnTo>
                    <a:pt x="502" y="1170"/>
                  </a:lnTo>
                  <a:lnTo>
                    <a:pt x="492" y="1175"/>
                  </a:lnTo>
                  <a:lnTo>
                    <a:pt x="480" y="1179"/>
                  </a:lnTo>
                  <a:lnTo>
                    <a:pt x="467" y="1180"/>
                  </a:lnTo>
                  <a:close/>
                  <a:moveTo>
                    <a:pt x="467" y="529"/>
                  </a:moveTo>
                  <a:lnTo>
                    <a:pt x="61" y="529"/>
                  </a:lnTo>
                  <a:lnTo>
                    <a:pt x="61" y="529"/>
                  </a:lnTo>
                  <a:lnTo>
                    <a:pt x="49" y="527"/>
                  </a:lnTo>
                  <a:lnTo>
                    <a:pt x="36" y="524"/>
                  </a:lnTo>
                  <a:lnTo>
                    <a:pt x="27" y="519"/>
                  </a:lnTo>
                  <a:lnTo>
                    <a:pt x="17" y="511"/>
                  </a:lnTo>
                  <a:lnTo>
                    <a:pt x="9" y="502"/>
                  </a:lnTo>
                  <a:lnTo>
                    <a:pt x="5" y="492"/>
                  </a:lnTo>
                  <a:lnTo>
                    <a:pt x="1" y="480"/>
                  </a:lnTo>
                  <a:lnTo>
                    <a:pt x="0" y="467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49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7" y="11"/>
                  </a:lnTo>
                  <a:lnTo>
                    <a:pt x="36" y="5"/>
                  </a:lnTo>
                  <a:lnTo>
                    <a:pt x="49" y="1"/>
                  </a:lnTo>
                  <a:lnTo>
                    <a:pt x="61" y="0"/>
                  </a:lnTo>
                  <a:lnTo>
                    <a:pt x="467" y="0"/>
                  </a:lnTo>
                  <a:lnTo>
                    <a:pt x="467" y="0"/>
                  </a:lnTo>
                  <a:lnTo>
                    <a:pt x="480" y="1"/>
                  </a:lnTo>
                  <a:lnTo>
                    <a:pt x="492" y="5"/>
                  </a:lnTo>
                  <a:lnTo>
                    <a:pt x="502" y="11"/>
                  </a:lnTo>
                  <a:lnTo>
                    <a:pt x="510" y="18"/>
                  </a:lnTo>
                  <a:lnTo>
                    <a:pt x="517" y="27"/>
                  </a:lnTo>
                  <a:lnTo>
                    <a:pt x="524" y="36"/>
                  </a:lnTo>
                  <a:lnTo>
                    <a:pt x="527" y="49"/>
                  </a:lnTo>
                  <a:lnTo>
                    <a:pt x="528" y="61"/>
                  </a:lnTo>
                  <a:lnTo>
                    <a:pt x="528" y="467"/>
                  </a:lnTo>
                  <a:lnTo>
                    <a:pt x="528" y="467"/>
                  </a:lnTo>
                  <a:lnTo>
                    <a:pt x="527" y="480"/>
                  </a:lnTo>
                  <a:lnTo>
                    <a:pt x="524" y="492"/>
                  </a:lnTo>
                  <a:lnTo>
                    <a:pt x="517" y="502"/>
                  </a:lnTo>
                  <a:lnTo>
                    <a:pt x="510" y="511"/>
                  </a:lnTo>
                  <a:lnTo>
                    <a:pt x="502" y="519"/>
                  </a:lnTo>
                  <a:lnTo>
                    <a:pt x="492" y="524"/>
                  </a:lnTo>
                  <a:lnTo>
                    <a:pt x="480" y="527"/>
                  </a:lnTo>
                  <a:lnTo>
                    <a:pt x="467" y="5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4" name="Freeform 39"/>
            <p:cNvSpPr>
              <a:spLocks noEditPoints="1"/>
            </p:cNvSpPr>
            <p:nvPr/>
          </p:nvSpPr>
          <p:spPr bwMode="auto">
            <a:xfrm>
              <a:off x="6134841" y="2464942"/>
              <a:ext cx="226781" cy="184346"/>
            </a:xfrm>
            <a:custGeom>
              <a:avLst/>
              <a:gdLst>
                <a:gd name="T0" fmla="*/ 38 w 1304"/>
                <a:gd name="T1" fmla="*/ 1055 h 1059"/>
                <a:gd name="T2" fmla="*/ 2 w 1304"/>
                <a:gd name="T3" fmla="*/ 1010 h 1059"/>
                <a:gd name="T4" fmla="*/ 5 w 1304"/>
                <a:gd name="T5" fmla="*/ 159 h 1059"/>
                <a:gd name="T6" fmla="*/ 50 w 1304"/>
                <a:gd name="T7" fmla="*/ 123 h 1059"/>
                <a:gd name="T8" fmla="*/ 425 w 1304"/>
                <a:gd name="T9" fmla="*/ 19 h 1059"/>
                <a:gd name="T10" fmla="*/ 455 w 1304"/>
                <a:gd name="T11" fmla="*/ 1 h 1059"/>
                <a:gd name="T12" fmla="*/ 849 w 1304"/>
                <a:gd name="T13" fmla="*/ 1 h 1059"/>
                <a:gd name="T14" fmla="*/ 983 w 1304"/>
                <a:gd name="T15" fmla="*/ 122 h 1059"/>
                <a:gd name="T16" fmla="*/ 1278 w 1304"/>
                <a:gd name="T17" fmla="*/ 132 h 1059"/>
                <a:gd name="T18" fmla="*/ 1304 w 1304"/>
                <a:gd name="T19" fmla="*/ 183 h 1059"/>
                <a:gd name="T20" fmla="*/ 1294 w 1304"/>
                <a:gd name="T21" fmla="*/ 1032 h 1059"/>
                <a:gd name="T22" fmla="*/ 1243 w 1304"/>
                <a:gd name="T23" fmla="*/ 1059 h 1059"/>
                <a:gd name="T24" fmla="*/ 596 w 1304"/>
                <a:gd name="T25" fmla="*/ 207 h 1059"/>
                <a:gd name="T26" fmla="*/ 510 w 1304"/>
                <a:gd name="T27" fmla="*/ 233 h 1059"/>
                <a:gd name="T28" fmla="*/ 433 w 1304"/>
                <a:gd name="T29" fmla="*/ 276 h 1059"/>
                <a:gd name="T30" fmla="*/ 369 w 1304"/>
                <a:gd name="T31" fmla="*/ 337 h 1059"/>
                <a:gd name="T32" fmla="*/ 321 w 1304"/>
                <a:gd name="T33" fmla="*/ 411 h 1059"/>
                <a:gd name="T34" fmla="*/ 294 w 1304"/>
                <a:gd name="T35" fmla="*/ 496 h 1059"/>
                <a:gd name="T36" fmla="*/ 285 w 1304"/>
                <a:gd name="T37" fmla="*/ 570 h 1059"/>
                <a:gd name="T38" fmla="*/ 297 w 1304"/>
                <a:gd name="T39" fmla="*/ 662 h 1059"/>
                <a:gd name="T40" fmla="*/ 330 w 1304"/>
                <a:gd name="T41" fmla="*/ 745 h 1059"/>
                <a:gd name="T42" fmla="*/ 381 w 1304"/>
                <a:gd name="T43" fmla="*/ 817 h 1059"/>
                <a:gd name="T44" fmla="*/ 447 w 1304"/>
                <a:gd name="T45" fmla="*/ 874 h 1059"/>
                <a:gd name="T46" fmla="*/ 527 w 1304"/>
                <a:gd name="T47" fmla="*/ 915 h 1059"/>
                <a:gd name="T48" fmla="*/ 614 w 1304"/>
                <a:gd name="T49" fmla="*/ 934 h 1059"/>
                <a:gd name="T50" fmla="*/ 690 w 1304"/>
                <a:gd name="T51" fmla="*/ 934 h 1059"/>
                <a:gd name="T52" fmla="*/ 779 w 1304"/>
                <a:gd name="T53" fmla="*/ 915 h 1059"/>
                <a:gd name="T54" fmla="*/ 857 w 1304"/>
                <a:gd name="T55" fmla="*/ 874 h 1059"/>
                <a:gd name="T56" fmla="*/ 924 w 1304"/>
                <a:gd name="T57" fmla="*/ 817 h 1059"/>
                <a:gd name="T58" fmla="*/ 975 w 1304"/>
                <a:gd name="T59" fmla="*/ 745 h 1059"/>
                <a:gd name="T60" fmla="*/ 1007 w 1304"/>
                <a:gd name="T61" fmla="*/ 662 h 1059"/>
                <a:gd name="T62" fmla="*/ 1019 w 1304"/>
                <a:gd name="T63" fmla="*/ 570 h 1059"/>
                <a:gd name="T64" fmla="*/ 1012 w 1304"/>
                <a:gd name="T65" fmla="*/ 496 h 1059"/>
                <a:gd name="T66" fmla="*/ 983 w 1304"/>
                <a:gd name="T67" fmla="*/ 411 h 1059"/>
                <a:gd name="T68" fmla="*/ 935 w 1304"/>
                <a:gd name="T69" fmla="*/ 337 h 1059"/>
                <a:gd name="T70" fmla="*/ 871 w 1304"/>
                <a:gd name="T71" fmla="*/ 276 h 1059"/>
                <a:gd name="T72" fmla="*/ 795 w 1304"/>
                <a:gd name="T73" fmla="*/ 233 h 1059"/>
                <a:gd name="T74" fmla="*/ 708 w 1304"/>
                <a:gd name="T75" fmla="*/ 207 h 1059"/>
                <a:gd name="T76" fmla="*/ 653 w 1304"/>
                <a:gd name="T77" fmla="*/ 814 h 1059"/>
                <a:gd name="T78" fmla="*/ 536 w 1304"/>
                <a:gd name="T79" fmla="*/ 785 h 1059"/>
                <a:gd name="T80" fmla="*/ 450 w 1304"/>
                <a:gd name="T81" fmla="*/ 707 h 1059"/>
                <a:gd name="T82" fmla="*/ 409 w 1304"/>
                <a:gd name="T83" fmla="*/ 596 h 1059"/>
                <a:gd name="T84" fmla="*/ 419 w 1304"/>
                <a:gd name="T85" fmla="*/ 497 h 1059"/>
                <a:gd name="T86" fmla="*/ 480 w 1304"/>
                <a:gd name="T87" fmla="*/ 397 h 1059"/>
                <a:gd name="T88" fmla="*/ 580 w 1304"/>
                <a:gd name="T89" fmla="*/ 336 h 1059"/>
                <a:gd name="T90" fmla="*/ 677 w 1304"/>
                <a:gd name="T91" fmla="*/ 326 h 1059"/>
                <a:gd name="T92" fmla="*/ 789 w 1304"/>
                <a:gd name="T93" fmla="*/ 367 h 1059"/>
                <a:gd name="T94" fmla="*/ 868 w 1304"/>
                <a:gd name="T95" fmla="*/ 454 h 1059"/>
                <a:gd name="T96" fmla="*/ 897 w 1304"/>
                <a:gd name="T97" fmla="*/ 570 h 1059"/>
                <a:gd name="T98" fmla="*/ 877 w 1304"/>
                <a:gd name="T99" fmla="*/ 665 h 1059"/>
                <a:gd name="T100" fmla="*/ 808 w 1304"/>
                <a:gd name="T101" fmla="*/ 759 h 1059"/>
                <a:gd name="T102" fmla="*/ 702 w 1304"/>
                <a:gd name="T103" fmla="*/ 809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4" h="1059">
                  <a:moveTo>
                    <a:pt x="1243" y="1059"/>
                  </a:moveTo>
                  <a:lnTo>
                    <a:pt x="62" y="1059"/>
                  </a:lnTo>
                  <a:lnTo>
                    <a:pt x="62" y="1059"/>
                  </a:lnTo>
                  <a:lnTo>
                    <a:pt x="50" y="1058"/>
                  </a:lnTo>
                  <a:lnTo>
                    <a:pt x="38" y="1055"/>
                  </a:lnTo>
                  <a:lnTo>
                    <a:pt x="27" y="1049"/>
                  </a:lnTo>
                  <a:lnTo>
                    <a:pt x="18" y="1041"/>
                  </a:lnTo>
                  <a:lnTo>
                    <a:pt x="11" y="1032"/>
                  </a:lnTo>
                  <a:lnTo>
                    <a:pt x="5" y="1022"/>
                  </a:lnTo>
                  <a:lnTo>
                    <a:pt x="2" y="1010"/>
                  </a:lnTo>
                  <a:lnTo>
                    <a:pt x="0" y="998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2" y="170"/>
                  </a:lnTo>
                  <a:lnTo>
                    <a:pt x="5" y="159"/>
                  </a:lnTo>
                  <a:lnTo>
                    <a:pt x="11" y="149"/>
                  </a:lnTo>
                  <a:lnTo>
                    <a:pt x="18" y="140"/>
                  </a:lnTo>
                  <a:lnTo>
                    <a:pt x="27" y="132"/>
                  </a:lnTo>
                  <a:lnTo>
                    <a:pt x="38" y="127"/>
                  </a:lnTo>
                  <a:lnTo>
                    <a:pt x="50" y="123"/>
                  </a:lnTo>
                  <a:lnTo>
                    <a:pt x="62" y="122"/>
                  </a:lnTo>
                  <a:lnTo>
                    <a:pt x="322" y="122"/>
                  </a:lnTo>
                  <a:lnTo>
                    <a:pt x="421" y="24"/>
                  </a:lnTo>
                  <a:lnTo>
                    <a:pt x="421" y="24"/>
                  </a:lnTo>
                  <a:lnTo>
                    <a:pt x="425" y="19"/>
                  </a:lnTo>
                  <a:lnTo>
                    <a:pt x="431" y="14"/>
                  </a:lnTo>
                  <a:lnTo>
                    <a:pt x="435" y="10"/>
                  </a:lnTo>
                  <a:lnTo>
                    <a:pt x="441" y="7"/>
                  </a:lnTo>
                  <a:lnTo>
                    <a:pt x="447" y="3"/>
                  </a:lnTo>
                  <a:lnTo>
                    <a:pt x="455" y="1"/>
                  </a:lnTo>
                  <a:lnTo>
                    <a:pt x="462" y="0"/>
                  </a:lnTo>
                  <a:lnTo>
                    <a:pt x="469" y="0"/>
                  </a:lnTo>
                  <a:lnTo>
                    <a:pt x="835" y="0"/>
                  </a:lnTo>
                  <a:lnTo>
                    <a:pt x="835" y="0"/>
                  </a:lnTo>
                  <a:lnTo>
                    <a:pt x="849" y="1"/>
                  </a:lnTo>
                  <a:lnTo>
                    <a:pt x="859" y="4"/>
                  </a:lnTo>
                  <a:lnTo>
                    <a:pt x="870" y="10"/>
                  </a:lnTo>
                  <a:lnTo>
                    <a:pt x="880" y="18"/>
                  </a:lnTo>
                  <a:lnTo>
                    <a:pt x="880" y="18"/>
                  </a:lnTo>
                  <a:lnTo>
                    <a:pt x="983" y="122"/>
                  </a:lnTo>
                  <a:lnTo>
                    <a:pt x="1243" y="122"/>
                  </a:lnTo>
                  <a:lnTo>
                    <a:pt x="1243" y="122"/>
                  </a:lnTo>
                  <a:lnTo>
                    <a:pt x="1256" y="123"/>
                  </a:lnTo>
                  <a:lnTo>
                    <a:pt x="1267" y="127"/>
                  </a:lnTo>
                  <a:lnTo>
                    <a:pt x="1278" y="132"/>
                  </a:lnTo>
                  <a:lnTo>
                    <a:pt x="1286" y="140"/>
                  </a:lnTo>
                  <a:lnTo>
                    <a:pt x="1294" y="149"/>
                  </a:lnTo>
                  <a:lnTo>
                    <a:pt x="1299" y="159"/>
                  </a:lnTo>
                  <a:lnTo>
                    <a:pt x="1303" y="170"/>
                  </a:lnTo>
                  <a:lnTo>
                    <a:pt x="1304" y="183"/>
                  </a:lnTo>
                  <a:lnTo>
                    <a:pt x="1304" y="998"/>
                  </a:lnTo>
                  <a:lnTo>
                    <a:pt x="1304" y="998"/>
                  </a:lnTo>
                  <a:lnTo>
                    <a:pt x="1303" y="1010"/>
                  </a:lnTo>
                  <a:lnTo>
                    <a:pt x="1299" y="1022"/>
                  </a:lnTo>
                  <a:lnTo>
                    <a:pt x="1294" y="1032"/>
                  </a:lnTo>
                  <a:lnTo>
                    <a:pt x="1286" y="1041"/>
                  </a:lnTo>
                  <a:lnTo>
                    <a:pt x="1278" y="1049"/>
                  </a:lnTo>
                  <a:lnTo>
                    <a:pt x="1267" y="1055"/>
                  </a:lnTo>
                  <a:lnTo>
                    <a:pt x="1256" y="1058"/>
                  </a:lnTo>
                  <a:lnTo>
                    <a:pt x="1243" y="1059"/>
                  </a:lnTo>
                  <a:close/>
                  <a:moveTo>
                    <a:pt x="653" y="204"/>
                  </a:moveTo>
                  <a:lnTo>
                    <a:pt x="653" y="204"/>
                  </a:lnTo>
                  <a:lnTo>
                    <a:pt x="634" y="204"/>
                  </a:lnTo>
                  <a:lnTo>
                    <a:pt x="614" y="205"/>
                  </a:lnTo>
                  <a:lnTo>
                    <a:pt x="596" y="207"/>
                  </a:lnTo>
                  <a:lnTo>
                    <a:pt x="578" y="211"/>
                  </a:lnTo>
                  <a:lnTo>
                    <a:pt x="560" y="215"/>
                  </a:lnTo>
                  <a:lnTo>
                    <a:pt x="543" y="219"/>
                  </a:lnTo>
                  <a:lnTo>
                    <a:pt x="527" y="225"/>
                  </a:lnTo>
                  <a:lnTo>
                    <a:pt x="510" y="233"/>
                  </a:lnTo>
                  <a:lnTo>
                    <a:pt x="493" y="240"/>
                  </a:lnTo>
                  <a:lnTo>
                    <a:pt x="477" y="247"/>
                  </a:lnTo>
                  <a:lnTo>
                    <a:pt x="462" y="257"/>
                  </a:lnTo>
                  <a:lnTo>
                    <a:pt x="447" y="266"/>
                  </a:lnTo>
                  <a:lnTo>
                    <a:pt x="433" y="276"/>
                  </a:lnTo>
                  <a:lnTo>
                    <a:pt x="419" y="287"/>
                  </a:lnTo>
                  <a:lnTo>
                    <a:pt x="405" y="299"/>
                  </a:lnTo>
                  <a:lnTo>
                    <a:pt x="393" y="311"/>
                  </a:lnTo>
                  <a:lnTo>
                    <a:pt x="381" y="324"/>
                  </a:lnTo>
                  <a:lnTo>
                    <a:pt x="369" y="337"/>
                  </a:lnTo>
                  <a:lnTo>
                    <a:pt x="358" y="350"/>
                  </a:lnTo>
                  <a:lnTo>
                    <a:pt x="349" y="365"/>
                  </a:lnTo>
                  <a:lnTo>
                    <a:pt x="339" y="380"/>
                  </a:lnTo>
                  <a:lnTo>
                    <a:pt x="330" y="395"/>
                  </a:lnTo>
                  <a:lnTo>
                    <a:pt x="321" y="411"/>
                  </a:lnTo>
                  <a:lnTo>
                    <a:pt x="314" y="427"/>
                  </a:lnTo>
                  <a:lnTo>
                    <a:pt x="308" y="444"/>
                  </a:lnTo>
                  <a:lnTo>
                    <a:pt x="302" y="461"/>
                  </a:lnTo>
                  <a:lnTo>
                    <a:pt x="297" y="479"/>
                  </a:lnTo>
                  <a:lnTo>
                    <a:pt x="294" y="496"/>
                  </a:lnTo>
                  <a:lnTo>
                    <a:pt x="290" y="514"/>
                  </a:lnTo>
                  <a:lnTo>
                    <a:pt x="288" y="533"/>
                  </a:lnTo>
                  <a:lnTo>
                    <a:pt x="286" y="551"/>
                  </a:lnTo>
                  <a:lnTo>
                    <a:pt x="285" y="570"/>
                  </a:lnTo>
                  <a:lnTo>
                    <a:pt x="285" y="570"/>
                  </a:lnTo>
                  <a:lnTo>
                    <a:pt x="286" y="590"/>
                  </a:lnTo>
                  <a:lnTo>
                    <a:pt x="288" y="608"/>
                  </a:lnTo>
                  <a:lnTo>
                    <a:pt x="290" y="626"/>
                  </a:lnTo>
                  <a:lnTo>
                    <a:pt x="294" y="644"/>
                  </a:lnTo>
                  <a:lnTo>
                    <a:pt x="297" y="662"/>
                  </a:lnTo>
                  <a:lnTo>
                    <a:pt x="302" y="680"/>
                  </a:lnTo>
                  <a:lnTo>
                    <a:pt x="308" y="697"/>
                  </a:lnTo>
                  <a:lnTo>
                    <a:pt x="314" y="713"/>
                  </a:lnTo>
                  <a:lnTo>
                    <a:pt x="321" y="729"/>
                  </a:lnTo>
                  <a:lnTo>
                    <a:pt x="330" y="745"/>
                  </a:lnTo>
                  <a:lnTo>
                    <a:pt x="339" y="760"/>
                  </a:lnTo>
                  <a:lnTo>
                    <a:pt x="349" y="775"/>
                  </a:lnTo>
                  <a:lnTo>
                    <a:pt x="358" y="789"/>
                  </a:lnTo>
                  <a:lnTo>
                    <a:pt x="369" y="803"/>
                  </a:lnTo>
                  <a:lnTo>
                    <a:pt x="381" y="817"/>
                  </a:lnTo>
                  <a:lnTo>
                    <a:pt x="393" y="830"/>
                  </a:lnTo>
                  <a:lnTo>
                    <a:pt x="405" y="842"/>
                  </a:lnTo>
                  <a:lnTo>
                    <a:pt x="419" y="853"/>
                  </a:lnTo>
                  <a:lnTo>
                    <a:pt x="433" y="864"/>
                  </a:lnTo>
                  <a:lnTo>
                    <a:pt x="447" y="874"/>
                  </a:lnTo>
                  <a:lnTo>
                    <a:pt x="462" y="884"/>
                  </a:lnTo>
                  <a:lnTo>
                    <a:pt x="477" y="892"/>
                  </a:lnTo>
                  <a:lnTo>
                    <a:pt x="493" y="901"/>
                  </a:lnTo>
                  <a:lnTo>
                    <a:pt x="510" y="908"/>
                  </a:lnTo>
                  <a:lnTo>
                    <a:pt x="527" y="915"/>
                  </a:lnTo>
                  <a:lnTo>
                    <a:pt x="543" y="920"/>
                  </a:lnTo>
                  <a:lnTo>
                    <a:pt x="560" y="925"/>
                  </a:lnTo>
                  <a:lnTo>
                    <a:pt x="578" y="930"/>
                  </a:lnTo>
                  <a:lnTo>
                    <a:pt x="596" y="933"/>
                  </a:lnTo>
                  <a:lnTo>
                    <a:pt x="614" y="934"/>
                  </a:lnTo>
                  <a:lnTo>
                    <a:pt x="634" y="937"/>
                  </a:lnTo>
                  <a:lnTo>
                    <a:pt x="653" y="937"/>
                  </a:lnTo>
                  <a:lnTo>
                    <a:pt x="653" y="937"/>
                  </a:lnTo>
                  <a:lnTo>
                    <a:pt x="671" y="937"/>
                  </a:lnTo>
                  <a:lnTo>
                    <a:pt x="690" y="934"/>
                  </a:lnTo>
                  <a:lnTo>
                    <a:pt x="708" y="933"/>
                  </a:lnTo>
                  <a:lnTo>
                    <a:pt x="726" y="930"/>
                  </a:lnTo>
                  <a:lnTo>
                    <a:pt x="744" y="925"/>
                  </a:lnTo>
                  <a:lnTo>
                    <a:pt x="761" y="920"/>
                  </a:lnTo>
                  <a:lnTo>
                    <a:pt x="779" y="915"/>
                  </a:lnTo>
                  <a:lnTo>
                    <a:pt x="795" y="908"/>
                  </a:lnTo>
                  <a:lnTo>
                    <a:pt x="811" y="901"/>
                  </a:lnTo>
                  <a:lnTo>
                    <a:pt x="827" y="892"/>
                  </a:lnTo>
                  <a:lnTo>
                    <a:pt x="843" y="884"/>
                  </a:lnTo>
                  <a:lnTo>
                    <a:pt x="857" y="874"/>
                  </a:lnTo>
                  <a:lnTo>
                    <a:pt x="871" y="864"/>
                  </a:lnTo>
                  <a:lnTo>
                    <a:pt x="886" y="853"/>
                  </a:lnTo>
                  <a:lnTo>
                    <a:pt x="899" y="842"/>
                  </a:lnTo>
                  <a:lnTo>
                    <a:pt x="911" y="830"/>
                  </a:lnTo>
                  <a:lnTo>
                    <a:pt x="924" y="817"/>
                  </a:lnTo>
                  <a:lnTo>
                    <a:pt x="935" y="803"/>
                  </a:lnTo>
                  <a:lnTo>
                    <a:pt x="946" y="789"/>
                  </a:lnTo>
                  <a:lnTo>
                    <a:pt x="957" y="775"/>
                  </a:lnTo>
                  <a:lnTo>
                    <a:pt x="966" y="760"/>
                  </a:lnTo>
                  <a:lnTo>
                    <a:pt x="975" y="745"/>
                  </a:lnTo>
                  <a:lnTo>
                    <a:pt x="983" y="729"/>
                  </a:lnTo>
                  <a:lnTo>
                    <a:pt x="990" y="713"/>
                  </a:lnTo>
                  <a:lnTo>
                    <a:pt x="996" y="697"/>
                  </a:lnTo>
                  <a:lnTo>
                    <a:pt x="1002" y="680"/>
                  </a:lnTo>
                  <a:lnTo>
                    <a:pt x="1007" y="662"/>
                  </a:lnTo>
                  <a:lnTo>
                    <a:pt x="1012" y="644"/>
                  </a:lnTo>
                  <a:lnTo>
                    <a:pt x="1014" y="626"/>
                  </a:lnTo>
                  <a:lnTo>
                    <a:pt x="1017" y="608"/>
                  </a:lnTo>
                  <a:lnTo>
                    <a:pt x="1018" y="590"/>
                  </a:lnTo>
                  <a:lnTo>
                    <a:pt x="1019" y="570"/>
                  </a:lnTo>
                  <a:lnTo>
                    <a:pt x="1019" y="570"/>
                  </a:lnTo>
                  <a:lnTo>
                    <a:pt x="1018" y="551"/>
                  </a:lnTo>
                  <a:lnTo>
                    <a:pt x="1017" y="533"/>
                  </a:lnTo>
                  <a:lnTo>
                    <a:pt x="1014" y="514"/>
                  </a:lnTo>
                  <a:lnTo>
                    <a:pt x="1012" y="496"/>
                  </a:lnTo>
                  <a:lnTo>
                    <a:pt x="1007" y="479"/>
                  </a:lnTo>
                  <a:lnTo>
                    <a:pt x="1002" y="461"/>
                  </a:lnTo>
                  <a:lnTo>
                    <a:pt x="996" y="444"/>
                  </a:lnTo>
                  <a:lnTo>
                    <a:pt x="990" y="427"/>
                  </a:lnTo>
                  <a:lnTo>
                    <a:pt x="983" y="411"/>
                  </a:lnTo>
                  <a:lnTo>
                    <a:pt x="975" y="395"/>
                  </a:lnTo>
                  <a:lnTo>
                    <a:pt x="966" y="380"/>
                  </a:lnTo>
                  <a:lnTo>
                    <a:pt x="957" y="365"/>
                  </a:lnTo>
                  <a:lnTo>
                    <a:pt x="946" y="350"/>
                  </a:lnTo>
                  <a:lnTo>
                    <a:pt x="935" y="337"/>
                  </a:lnTo>
                  <a:lnTo>
                    <a:pt x="924" y="324"/>
                  </a:lnTo>
                  <a:lnTo>
                    <a:pt x="911" y="311"/>
                  </a:lnTo>
                  <a:lnTo>
                    <a:pt x="899" y="299"/>
                  </a:lnTo>
                  <a:lnTo>
                    <a:pt x="886" y="287"/>
                  </a:lnTo>
                  <a:lnTo>
                    <a:pt x="871" y="276"/>
                  </a:lnTo>
                  <a:lnTo>
                    <a:pt x="857" y="266"/>
                  </a:lnTo>
                  <a:lnTo>
                    <a:pt x="843" y="257"/>
                  </a:lnTo>
                  <a:lnTo>
                    <a:pt x="827" y="247"/>
                  </a:lnTo>
                  <a:lnTo>
                    <a:pt x="811" y="240"/>
                  </a:lnTo>
                  <a:lnTo>
                    <a:pt x="795" y="233"/>
                  </a:lnTo>
                  <a:lnTo>
                    <a:pt x="779" y="225"/>
                  </a:lnTo>
                  <a:lnTo>
                    <a:pt x="761" y="219"/>
                  </a:lnTo>
                  <a:lnTo>
                    <a:pt x="744" y="215"/>
                  </a:lnTo>
                  <a:lnTo>
                    <a:pt x="726" y="211"/>
                  </a:lnTo>
                  <a:lnTo>
                    <a:pt x="708" y="207"/>
                  </a:lnTo>
                  <a:lnTo>
                    <a:pt x="690" y="205"/>
                  </a:lnTo>
                  <a:lnTo>
                    <a:pt x="671" y="204"/>
                  </a:lnTo>
                  <a:lnTo>
                    <a:pt x="653" y="204"/>
                  </a:lnTo>
                  <a:close/>
                  <a:moveTo>
                    <a:pt x="653" y="814"/>
                  </a:moveTo>
                  <a:lnTo>
                    <a:pt x="653" y="814"/>
                  </a:lnTo>
                  <a:lnTo>
                    <a:pt x="628" y="813"/>
                  </a:lnTo>
                  <a:lnTo>
                    <a:pt x="604" y="809"/>
                  </a:lnTo>
                  <a:lnTo>
                    <a:pt x="580" y="803"/>
                  </a:lnTo>
                  <a:lnTo>
                    <a:pt x="557" y="795"/>
                  </a:lnTo>
                  <a:lnTo>
                    <a:pt x="536" y="785"/>
                  </a:lnTo>
                  <a:lnTo>
                    <a:pt x="516" y="773"/>
                  </a:lnTo>
                  <a:lnTo>
                    <a:pt x="497" y="759"/>
                  </a:lnTo>
                  <a:lnTo>
                    <a:pt x="480" y="743"/>
                  </a:lnTo>
                  <a:lnTo>
                    <a:pt x="464" y="725"/>
                  </a:lnTo>
                  <a:lnTo>
                    <a:pt x="450" y="707"/>
                  </a:lnTo>
                  <a:lnTo>
                    <a:pt x="438" y="687"/>
                  </a:lnTo>
                  <a:lnTo>
                    <a:pt x="427" y="665"/>
                  </a:lnTo>
                  <a:lnTo>
                    <a:pt x="419" y="642"/>
                  </a:lnTo>
                  <a:lnTo>
                    <a:pt x="413" y="620"/>
                  </a:lnTo>
                  <a:lnTo>
                    <a:pt x="409" y="596"/>
                  </a:lnTo>
                  <a:lnTo>
                    <a:pt x="408" y="570"/>
                  </a:lnTo>
                  <a:lnTo>
                    <a:pt x="408" y="570"/>
                  </a:lnTo>
                  <a:lnTo>
                    <a:pt x="409" y="545"/>
                  </a:lnTo>
                  <a:lnTo>
                    <a:pt x="413" y="521"/>
                  </a:lnTo>
                  <a:lnTo>
                    <a:pt x="419" y="497"/>
                  </a:lnTo>
                  <a:lnTo>
                    <a:pt x="427" y="475"/>
                  </a:lnTo>
                  <a:lnTo>
                    <a:pt x="438" y="454"/>
                  </a:lnTo>
                  <a:lnTo>
                    <a:pt x="450" y="433"/>
                  </a:lnTo>
                  <a:lnTo>
                    <a:pt x="464" y="414"/>
                  </a:lnTo>
                  <a:lnTo>
                    <a:pt x="480" y="397"/>
                  </a:lnTo>
                  <a:lnTo>
                    <a:pt x="497" y="382"/>
                  </a:lnTo>
                  <a:lnTo>
                    <a:pt x="516" y="367"/>
                  </a:lnTo>
                  <a:lnTo>
                    <a:pt x="536" y="355"/>
                  </a:lnTo>
                  <a:lnTo>
                    <a:pt x="557" y="344"/>
                  </a:lnTo>
                  <a:lnTo>
                    <a:pt x="580" y="336"/>
                  </a:lnTo>
                  <a:lnTo>
                    <a:pt x="604" y="330"/>
                  </a:lnTo>
                  <a:lnTo>
                    <a:pt x="628" y="326"/>
                  </a:lnTo>
                  <a:lnTo>
                    <a:pt x="653" y="325"/>
                  </a:lnTo>
                  <a:lnTo>
                    <a:pt x="653" y="325"/>
                  </a:lnTo>
                  <a:lnTo>
                    <a:pt x="677" y="326"/>
                  </a:lnTo>
                  <a:lnTo>
                    <a:pt x="702" y="330"/>
                  </a:lnTo>
                  <a:lnTo>
                    <a:pt x="725" y="336"/>
                  </a:lnTo>
                  <a:lnTo>
                    <a:pt x="748" y="344"/>
                  </a:lnTo>
                  <a:lnTo>
                    <a:pt x="769" y="355"/>
                  </a:lnTo>
                  <a:lnTo>
                    <a:pt x="789" y="367"/>
                  </a:lnTo>
                  <a:lnTo>
                    <a:pt x="808" y="382"/>
                  </a:lnTo>
                  <a:lnTo>
                    <a:pt x="826" y="397"/>
                  </a:lnTo>
                  <a:lnTo>
                    <a:pt x="841" y="414"/>
                  </a:lnTo>
                  <a:lnTo>
                    <a:pt x="855" y="433"/>
                  </a:lnTo>
                  <a:lnTo>
                    <a:pt x="868" y="454"/>
                  </a:lnTo>
                  <a:lnTo>
                    <a:pt x="877" y="475"/>
                  </a:lnTo>
                  <a:lnTo>
                    <a:pt x="886" y="497"/>
                  </a:lnTo>
                  <a:lnTo>
                    <a:pt x="892" y="521"/>
                  </a:lnTo>
                  <a:lnTo>
                    <a:pt x="895" y="545"/>
                  </a:lnTo>
                  <a:lnTo>
                    <a:pt x="897" y="570"/>
                  </a:lnTo>
                  <a:lnTo>
                    <a:pt x="897" y="570"/>
                  </a:lnTo>
                  <a:lnTo>
                    <a:pt x="895" y="596"/>
                  </a:lnTo>
                  <a:lnTo>
                    <a:pt x="892" y="620"/>
                  </a:lnTo>
                  <a:lnTo>
                    <a:pt x="886" y="642"/>
                  </a:lnTo>
                  <a:lnTo>
                    <a:pt x="877" y="665"/>
                  </a:lnTo>
                  <a:lnTo>
                    <a:pt x="868" y="687"/>
                  </a:lnTo>
                  <a:lnTo>
                    <a:pt x="855" y="707"/>
                  </a:lnTo>
                  <a:lnTo>
                    <a:pt x="841" y="725"/>
                  </a:lnTo>
                  <a:lnTo>
                    <a:pt x="826" y="743"/>
                  </a:lnTo>
                  <a:lnTo>
                    <a:pt x="808" y="759"/>
                  </a:lnTo>
                  <a:lnTo>
                    <a:pt x="789" y="773"/>
                  </a:lnTo>
                  <a:lnTo>
                    <a:pt x="769" y="785"/>
                  </a:lnTo>
                  <a:lnTo>
                    <a:pt x="748" y="795"/>
                  </a:lnTo>
                  <a:lnTo>
                    <a:pt x="725" y="803"/>
                  </a:lnTo>
                  <a:lnTo>
                    <a:pt x="702" y="809"/>
                  </a:lnTo>
                  <a:lnTo>
                    <a:pt x="677" y="813"/>
                  </a:lnTo>
                  <a:lnTo>
                    <a:pt x="653" y="8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5" name="文本框 37"/>
            <p:cNvSpPr txBox="1"/>
            <p:nvPr/>
          </p:nvSpPr>
          <p:spPr>
            <a:xfrm>
              <a:off x="4802160" y="1787838"/>
              <a:ext cx="908078" cy="88331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备货申请</a:t>
              </a:r>
              <a:endParaRPr lang="zh-CN" altLang="en-US" dirty="0"/>
            </a:p>
          </p:txBody>
        </p:sp>
        <p:sp>
          <p:nvSpPr>
            <p:cNvPr id="76" name="文本框 38"/>
            <p:cNvSpPr txBox="1"/>
            <p:nvPr/>
          </p:nvSpPr>
          <p:spPr>
            <a:xfrm>
              <a:off x="4802160" y="3099971"/>
              <a:ext cx="908078" cy="88331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订单入库</a:t>
              </a:r>
              <a:endParaRPr lang="zh-CN" altLang="en-US" dirty="0"/>
            </a:p>
          </p:txBody>
        </p:sp>
        <p:sp>
          <p:nvSpPr>
            <p:cNvPr id="77" name="文本框 39"/>
            <p:cNvSpPr txBox="1"/>
            <p:nvPr/>
          </p:nvSpPr>
          <p:spPr>
            <a:xfrm>
              <a:off x="3498997" y="3109337"/>
              <a:ext cx="908078" cy="88331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订单管理</a:t>
              </a:r>
              <a:endParaRPr lang="zh-CN" altLang="en-US" dirty="0"/>
            </a:p>
          </p:txBody>
        </p:sp>
        <p:sp>
          <p:nvSpPr>
            <p:cNvPr id="78" name="文本框 40"/>
            <p:cNvSpPr txBox="1"/>
            <p:nvPr/>
          </p:nvSpPr>
          <p:spPr>
            <a:xfrm>
              <a:off x="3494352" y="1799210"/>
              <a:ext cx="908078" cy="88331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defRPr/>
              </a:pPr>
              <a:r>
                <a:rPr lang="zh-CN" altLang="en-US" sz="2400" b="1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采购</a:t>
              </a:r>
              <a:endParaRPr lang="en-US" altLang="zh-CN" sz="2400" b="1" kern="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400" b="1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申请</a:t>
              </a:r>
              <a:endParaRPr lang="en-US" altLang="zh-CN" sz="2400" b="1" kern="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79" name="TextBox 11"/>
          <p:cNvSpPr txBox="1">
            <a:spLocks noChangeArrowheads="1"/>
          </p:cNvSpPr>
          <p:nvPr/>
        </p:nvSpPr>
        <p:spPr bwMode="auto">
          <a:xfrm flipH="1">
            <a:off x="1847527" y="1950334"/>
            <a:ext cx="2880321" cy="12741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0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600" dirty="0">
                <a:solidFill>
                  <a:schemeClr val="tx1"/>
                </a:solidFill>
              </a:rPr>
              <a:t>医院耗材管理系统将</a:t>
            </a:r>
            <a:r>
              <a:rPr lang="zh-CN" altLang="en-US" sz="1600" dirty="0">
                <a:solidFill>
                  <a:schemeClr val="tx1"/>
                </a:solidFill>
              </a:rPr>
              <a:t>通过审核的</a:t>
            </a:r>
            <a:r>
              <a:rPr lang="zh-CN" altLang="zh-CN" sz="1600" dirty="0">
                <a:solidFill>
                  <a:schemeClr val="tx1"/>
                </a:solidFill>
              </a:rPr>
              <a:t>采购单</a:t>
            </a:r>
            <a:r>
              <a:rPr lang="zh-CN" altLang="zh-CN" sz="1600" b="1" dirty="0">
                <a:solidFill>
                  <a:srgbClr val="FF0000"/>
                </a:solidFill>
              </a:rPr>
              <a:t>（或者生成采购信息二维码）</a:t>
            </a:r>
            <a:r>
              <a:rPr lang="zh-CN" altLang="zh-CN" sz="1600" dirty="0">
                <a:solidFill>
                  <a:schemeClr val="tx1"/>
                </a:solidFill>
              </a:rPr>
              <a:t>生成采购订单进入采购流程。</a:t>
            </a:r>
            <a:endParaRPr lang="zh-CN" altLang="zh-CN" sz="1600" dirty="0">
              <a:solidFill>
                <a:schemeClr val="tx1"/>
              </a:solidFill>
            </a:endParaRPr>
          </a:p>
        </p:txBody>
      </p:sp>
      <p:sp>
        <p:nvSpPr>
          <p:cNvPr id="81" name="TextBox 11"/>
          <p:cNvSpPr txBox="1">
            <a:spLocks noChangeArrowheads="1"/>
          </p:cNvSpPr>
          <p:nvPr/>
        </p:nvSpPr>
        <p:spPr bwMode="auto">
          <a:xfrm flipH="1">
            <a:off x="1847528" y="4835842"/>
            <a:ext cx="3814569" cy="12741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dirty="0"/>
              <a:t>医院与供应商的</a:t>
            </a:r>
            <a:r>
              <a:rPr lang="zh-CN" altLang="zh-CN" b="1" dirty="0">
                <a:solidFill>
                  <a:srgbClr val="FF0000"/>
                </a:solidFill>
              </a:rPr>
              <a:t>采购业务实现实时协作</a:t>
            </a:r>
            <a:r>
              <a:rPr lang="zh-CN" altLang="zh-CN" dirty="0"/>
              <a:t>，采购订单同步供应商的订单状态，</a:t>
            </a:r>
            <a:r>
              <a:rPr lang="zh-CN" altLang="zh-CN" b="1" dirty="0">
                <a:solidFill>
                  <a:srgbClr val="FF0000"/>
                </a:solidFill>
              </a:rPr>
              <a:t>方便医院</a:t>
            </a:r>
            <a:r>
              <a:rPr lang="zh-CN" altLang="en-US" b="1" dirty="0">
                <a:solidFill>
                  <a:srgbClr val="FF0000"/>
                </a:solidFill>
              </a:rPr>
              <a:t>实时掌握订单状态</a:t>
            </a:r>
            <a:r>
              <a:rPr lang="zh-CN" altLang="zh-CN" dirty="0"/>
              <a:t>，提升医院采购效率。</a:t>
            </a:r>
            <a:endParaRPr lang="zh-CN" altLang="zh-CN" dirty="0"/>
          </a:p>
        </p:txBody>
      </p:sp>
      <p:sp>
        <p:nvSpPr>
          <p:cNvPr id="83" name="TextBox 11"/>
          <p:cNvSpPr txBox="1">
            <a:spLocks noChangeArrowheads="1"/>
          </p:cNvSpPr>
          <p:nvPr/>
        </p:nvSpPr>
        <p:spPr bwMode="auto">
          <a:xfrm flipH="1">
            <a:off x="7320136" y="1506734"/>
            <a:ext cx="3240360" cy="12741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dirty="0"/>
              <a:t>备货申请主要针对</a:t>
            </a:r>
            <a:r>
              <a:rPr lang="zh-CN" altLang="zh-CN" b="1" dirty="0">
                <a:solidFill>
                  <a:srgbClr val="FF0000"/>
                </a:solidFill>
              </a:rPr>
              <a:t>高值耗材的采购</a:t>
            </a:r>
            <a:r>
              <a:rPr lang="zh-CN" altLang="zh-CN" dirty="0"/>
              <a:t>，医院耗材管理系统将高值耗材采购单（或者生成采购信息二维码）生成采购订单进入采购流程。</a:t>
            </a:r>
            <a:endParaRPr lang="zh-CN" altLang="zh-CN" dirty="0"/>
          </a:p>
        </p:txBody>
      </p:sp>
      <p:sp>
        <p:nvSpPr>
          <p:cNvPr id="85" name="TextBox 11"/>
          <p:cNvSpPr txBox="1">
            <a:spLocks noChangeArrowheads="1"/>
          </p:cNvSpPr>
          <p:nvPr/>
        </p:nvSpPr>
        <p:spPr bwMode="auto">
          <a:xfrm flipH="1">
            <a:off x="7457986" y="3665352"/>
            <a:ext cx="310251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latin typeface="Arial" panose="020B0604020202020204"/>
                <a:ea typeface="微软雅黑" panose="020B0503020204020204" pitchFamily="34" charset="-122"/>
                <a:cs typeface="+mn-ea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dirty="0"/>
              <a:t>对于</a:t>
            </a:r>
            <a:r>
              <a:rPr lang="zh-CN" altLang="zh-CN" b="1" dirty="0">
                <a:solidFill>
                  <a:srgbClr val="FF0000"/>
                </a:solidFill>
              </a:rPr>
              <a:t>内外网互通的医院</a:t>
            </a:r>
            <a:r>
              <a:rPr lang="zh-CN" altLang="zh-CN" dirty="0"/>
              <a:t>来说，供应链平台与院内耗材管理系统进行对接，</a:t>
            </a:r>
            <a:r>
              <a:rPr lang="zh-CN" altLang="zh-CN" b="1" dirty="0">
                <a:solidFill>
                  <a:srgbClr val="FF0000"/>
                </a:solidFill>
              </a:rPr>
              <a:t>实现耗材直接入库</a:t>
            </a:r>
            <a:r>
              <a:rPr lang="zh-CN" altLang="zh-CN" dirty="0"/>
              <a:t>，提高耗材入库效率。高值耗材提供扫码入库，实现高值耗材可追溯。</a:t>
            </a:r>
            <a:endParaRPr lang="zh-CN" altLang="zh-CN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5" y="6110765"/>
            <a:ext cx="1433242" cy="409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1" grpId="0"/>
      <p:bldP spid="83" grpId="0"/>
      <p:bldP spid="8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709</Words>
  <Application>WPS 演示</Application>
  <PresentationFormat>宽屏</PresentationFormat>
  <Paragraphs>93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Century Gothic</vt:lpstr>
      <vt:lpstr>HakusyuSousyo_kk</vt:lpstr>
      <vt:lpstr>Arial</vt:lpstr>
      <vt:lpstr>Calibri</vt:lpstr>
      <vt:lpstr>Arial Unicode MS</vt:lpstr>
      <vt:lpstr>Office 主题​​</vt:lpstr>
      <vt:lpstr>统一管理门户模块</vt:lpstr>
      <vt:lpstr>“供应商维护，医院审核”模式</vt:lpstr>
      <vt:lpstr>物资字典同步（院内耗材管理系统）</vt:lpstr>
      <vt:lpstr>订单管理（医疗机构）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zeng yimi</dc:creator>
  <cp:lastModifiedBy>凌*青寒</cp:lastModifiedBy>
  <cp:revision>605</cp:revision>
  <dcterms:created xsi:type="dcterms:W3CDTF">2018-07-23T01:28:00Z</dcterms:created>
  <dcterms:modified xsi:type="dcterms:W3CDTF">2019-06-17T03:26:44Z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