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55" r:id="rId3"/>
    <p:sldId id="354" r:id="rId4"/>
    <p:sldId id="347" r:id="rId5"/>
    <p:sldId id="33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E"/>
    <a:srgbClr val="F63616"/>
    <a:srgbClr val="466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712" autoAdjust="0"/>
  </p:normalViewPr>
  <p:slideViewPr>
    <p:cSldViewPr>
      <p:cViewPr varScale="1">
        <p:scale>
          <a:sx n="83" d="100"/>
          <a:sy n="83" d="100"/>
        </p:scale>
        <p:origin x="48" y="316"/>
      </p:cViewPr>
      <p:guideLst>
        <p:guide orient="horz"/>
        <p:guide pos="42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81A4-8FBA-4282-B630-98C9EA3E9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" y="0"/>
            <a:ext cx="12153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0" y="37352"/>
            <a:ext cx="5519936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单击此处编辑二级标题样式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2.jpeg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245001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高值</a:t>
            </a:r>
            <a:r>
              <a:rPr lang="zh-CN" altLang="en-US" dirty="0" smtClean="0"/>
              <a:t>耗材可追溯</a:t>
            </a:r>
            <a:endParaRPr lang="zh-CN" altLang="en-US" dirty="0"/>
          </a:p>
        </p:txBody>
      </p:sp>
      <p:grpSp>
        <p:nvGrpSpPr>
          <p:cNvPr id="3" name="组合 106"/>
          <p:cNvGrpSpPr/>
          <p:nvPr/>
        </p:nvGrpSpPr>
        <p:grpSpPr bwMode="auto">
          <a:xfrm>
            <a:off x="1919536" y="764704"/>
            <a:ext cx="8568952" cy="1080121"/>
            <a:chOff x="1986534" y="4135266"/>
            <a:chExt cx="9432000" cy="1392532"/>
          </a:xfrm>
        </p:grpSpPr>
        <p:sp>
          <p:nvSpPr>
            <p:cNvPr id="4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1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76200"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5400000" scaled="1"/>
              </a:gradFill>
            </a:ln>
            <a:effectLst>
              <a:outerShdw blurRad="266700" dist="127000" dir="5400000" sx="102000" sy="102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2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44450"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5400000" scaled="1"/>
              </a:gradFill>
            </a:ln>
            <a:effectLst>
              <a:innerShdw blurRad="254000" dist="88900" dir="162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344763" y="723568"/>
            <a:ext cx="7927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统一供应链平台对高值耗材进行唯一码管理，实现采</a:t>
            </a:r>
            <a:r>
              <a:rPr lang="en-US" altLang="zh-CN" sz="2000" dirty="0"/>
              <a:t>|</a:t>
            </a:r>
            <a:r>
              <a:rPr lang="zh-CN" altLang="en-US" sz="2000" dirty="0"/>
              <a:t>供</a:t>
            </a:r>
            <a:r>
              <a:rPr lang="en-US" altLang="zh-CN" sz="2000" dirty="0"/>
              <a:t>|</a:t>
            </a:r>
            <a:r>
              <a:rPr lang="zh-CN" altLang="en-US" sz="2000" dirty="0"/>
              <a:t>配</a:t>
            </a:r>
            <a:r>
              <a:rPr lang="en-US" altLang="zh-CN" sz="2000" dirty="0"/>
              <a:t>|</a:t>
            </a:r>
            <a:r>
              <a:rPr lang="zh-CN" altLang="en-US" sz="2000" dirty="0"/>
              <a:t>用全程追溯，避免遇不良事件时，流通追溯难，追责难。</a:t>
            </a:r>
            <a:endParaRPr lang="zh-CN" altLang="zh-CN" sz="2000" dirty="0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1552600" y="2113093"/>
            <a:ext cx="8935888" cy="3890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272066"/>
            <a:ext cx="1433242" cy="409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智能资质管理</a:t>
            </a:r>
            <a:endParaRPr lang="zh-CN" altLang="en-US" dirty="0"/>
          </a:p>
        </p:txBody>
      </p:sp>
      <p:grpSp>
        <p:nvGrpSpPr>
          <p:cNvPr id="3" name="组合 106"/>
          <p:cNvGrpSpPr/>
          <p:nvPr/>
        </p:nvGrpSpPr>
        <p:grpSpPr bwMode="auto">
          <a:xfrm>
            <a:off x="1919536" y="620688"/>
            <a:ext cx="8568952" cy="1152129"/>
            <a:chOff x="1986534" y="4135266"/>
            <a:chExt cx="9432000" cy="1392532"/>
          </a:xfrm>
        </p:grpSpPr>
        <p:sp>
          <p:nvSpPr>
            <p:cNvPr id="4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1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76200"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5400000" scaled="1"/>
              </a:gradFill>
            </a:ln>
            <a:effectLst>
              <a:outerShdw blurRad="266700" dist="127000" dir="5400000" sx="102000" sy="102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2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44450"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5400000" scaled="1"/>
              </a:gradFill>
            </a:ln>
            <a:effectLst>
              <a:innerShdw blurRad="254000" dist="88900" dir="162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344763" y="669051"/>
            <a:ext cx="7927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供应商在门户提交相关资质材料，医院在线进行审核和管理，替代了手工管理，便捷高效，同时提供资质过期</a:t>
            </a:r>
            <a:r>
              <a:rPr lang="en-US" altLang="zh-CN" sz="2000" dirty="0"/>
              <a:t>/</a:t>
            </a:r>
            <a:r>
              <a:rPr lang="zh-CN" altLang="en-US" sz="2000" dirty="0"/>
              <a:t>即将过期</a:t>
            </a:r>
            <a:r>
              <a:rPr lang="en-US" altLang="zh-CN" sz="2000" dirty="0"/>
              <a:t>/</a:t>
            </a:r>
            <a:r>
              <a:rPr lang="zh-CN" altLang="en-US" sz="2000" dirty="0"/>
              <a:t>缺失智能预警。</a:t>
            </a:r>
            <a:endParaRPr lang="zh-CN" altLang="zh-CN" sz="2000" dirty="0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1581126" y="2162999"/>
            <a:ext cx="8907363" cy="4002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01146"/>
            <a:ext cx="1433242" cy="40949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4912" y="2027157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767" y="134455"/>
            <a:ext cx="5794399" cy="461665"/>
          </a:xfrm>
        </p:spPr>
        <p:txBody>
          <a:bodyPr/>
          <a:lstStyle/>
          <a:p>
            <a:r>
              <a:rPr lang="zh-CN" altLang="en-US" dirty="0" smtClean="0"/>
              <a:t>微信增值服务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96120"/>
            <a:ext cx="5542706" cy="52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8"/>
          <p:cNvGrpSpPr/>
          <p:nvPr/>
        </p:nvGrpSpPr>
        <p:grpSpPr bwMode="auto">
          <a:xfrm>
            <a:off x="7824192" y="764705"/>
            <a:ext cx="2592288" cy="1502569"/>
            <a:chOff x="0" y="0"/>
            <a:chExt cx="12192000" cy="630377"/>
          </a:xfrm>
        </p:grpSpPr>
        <p:sp>
          <p:nvSpPr>
            <p:cNvPr id="5" name="矩形 9"/>
            <p:cNvSpPr>
              <a:spLocks noChangeArrowheads="1"/>
            </p:cNvSpPr>
            <p:nvPr/>
          </p:nvSpPr>
          <p:spPr bwMode="auto">
            <a:xfrm>
              <a:off x="0" y="28562"/>
              <a:ext cx="12192000" cy="60181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350" ker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10"/>
            <p:cNvSpPr>
              <a:spLocks noChangeArrowheads="1"/>
            </p:cNvSpPr>
            <p:nvPr/>
          </p:nvSpPr>
          <p:spPr bwMode="auto">
            <a:xfrm>
              <a:off x="0" y="0"/>
              <a:ext cx="12192000" cy="285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zh-CN" sz="1350" ker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TextBox 15"/>
          <p:cNvSpPr>
            <a:spLocks noChangeArrowheads="1"/>
          </p:cNvSpPr>
          <p:nvPr/>
        </p:nvSpPr>
        <p:spPr bwMode="auto">
          <a:xfrm>
            <a:off x="7752184" y="1740872"/>
            <a:ext cx="28083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+mn-ea"/>
                <a:ea typeface="+mn-ea"/>
              </a:rPr>
              <a:t>通过微信小程序为医院和供应商提供微信增值服务，实现移动办公，信息处理更加及时，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医院可以在线查看采购订单进展，在线扫码进行订单采购申请，供应商可以在线接单，在线备货，</a:t>
            </a:r>
            <a:r>
              <a:rPr lang="zh-CN" altLang="en-US" sz="1800" dirty="0">
                <a:latin typeface="+mn-ea"/>
                <a:ea typeface="+mn-ea"/>
              </a:rPr>
              <a:t>高效便捷。</a:t>
            </a:r>
            <a:endParaRPr lang="zh-CN" altLang="en-US" sz="1800" b="1" dirty="0">
              <a:solidFill>
                <a:srgbClr val="FF0000"/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13"/>
          <p:cNvSpPr>
            <a:spLocks noChangeArrowheads="1"/>
          </p:cNvSpPr>
          <p:nvPr/>
        </p:nvSpPr>
        <p:spPr bwMode="auto">
          <a:xfrm>
            <a:off x="7855172" y="1095128"/>
            <a:ext cx="292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微信增值服务</a:t>
            </a:r>
            <a:endParaRPr lang="zh-CN" alt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29" y="5176589"/>
            <a:ext cx="4464496" cy="1275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47410"/>
            <a:ext cx="1433242" cy="4094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55172" y="5814374"/>
            <a:ext cx="227327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京东统一供应链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7"/>
          <p:cNvSpPr>
            <a:spLocks noChangeArrowheads="1"/>
          </p:cNvSpPr>
          <p:nvPr/>
        </p:nvSpPr>
        <p:spPr bwMode="auto">
          <a:xfrm>
            <a:off x="1839999" y="1556793"/>
            <a:ext cx="8446407" cy="309634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8" rIns="91417" bIns="4570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264471" y="2636912"/>
            <a:ext cx="359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37312"/>
            <a:ext cx="1433242" cy="409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</Words>
  <Application>WPS 演示</Application>
  <PresentationFormat>宽屏</PresentationFormat>
  <Paragraphs>18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Gulim</vt:lpstr>
      <vt:lpstr>Impact</vt:lpstr>
      <vt:lpstr>Calibri</vt:lpstr>
      <vt:lpstr>Arial Unicode MS</vt:lpstr>
      <vt:lpstr>HakusyuSousyo_kk</vt:lpstr>
      <vt:lpstr>Office 主题​​</vt:lpstr>
      <vt:lpstr>高值耗材可追溯</vt:lpstr>
      <vt:lpstr>智能资质管理</vt:lpstr>
      <vt:lpstr>微信增值服务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 yimi</dc:creator>
  <cp:lastModifiedBy>凌*青寒</cp:lastModifiedBy>
  <cp:revision>607</cp:revision>
  <dcterms:created xsi:type="dcterms:W3CDTF">2018-07-23T01:28:00Z</dcterms:created>
  <dcterms:modified xsi:type="dcterms:W3CDTF">2019-06-17T03:19:16Z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